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  <p:sldMasterId id="2147483661" r:id="rId3"/>
  </p:sldMasterIdLst>
  <p:notesMasterIdLst>
    <p:notesMasterId r:id="rId9"/>
  </p:notesMasterIdLst>
  <p:sldIdLst>
    <p:sldId id="256" r:id="rId4"/>
    <p:sldId id="257" r:id="rId5"/>
    <p:sldId id="258" r:id="rId6"/>
    <p:sldId id="259" r:id="rId7"/>
    <p:sldId id="260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95"/>
    <p:restoredTop sz="94714"/>
  </p:normalViewPr>
  <p:slideViewPr>
    <p:cSldViewPr snapToGrid="0">
      <p:cViewPr varScale="1">
        <p:scale>
          <a:sx n="153" d="100"/>
          <a:sy n="153" d="100"/>
        </p:scale>
        <p:origin x="88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0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0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0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0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0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2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7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14.svg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hyperlink" Target="mailto:sherry@gmail.com" TargetMode="External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30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" name="Shape 31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" name="Shape 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" name="Shape 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" name="Shape 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4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Shape 50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Shape 5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Shape 5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Shape 5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15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Shape 16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Shape 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Shape 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Shape 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"/>
          </p:nvPr>
        </p:nvSpPr>
        <p:spPr>
          <a:xfrm>
            <a:off x="866775" y="2119312"/>
            <a:ext cx="7410450" cy="752475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16666"/>
              </a:lnSpc>
              <a:defRPr sz="4000" b="1" i="0" u="none" strike="noStrike" spc="0">
                <a:solidFill>
                  <a:srgbClr val="000000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"/>
          </p:nvPr>
        </p:nvSpPr>
        <p:spPr>
          <a:xfrm>
            <a:off x="476250" y="590550"/>
            <a:ext cx="3942557" cy="1114425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28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3" hasCustomPrompt="1"/>
          </p:nvPr>
        </p:nvSpPr>
        <p:spPr>
          <a:xfrm>
            <a:off x="4418807" y="634080"/>
            <a:ext cx="672257" cy="4762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24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</a:rPr>
              <a:t>01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4" hasCustomPrompt="1"/>
          </p:nvPr>
        </p:nvSpPr>
        <p:spPr>
          <a:xfrm>
            <a:off x="4418807" y="1746694"/>
            <a:ext cx="672257" cy="4762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24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</a:rPr>
              <a:t>02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5" hasCustomPrompt="1"/>
          </p:nvPr>
        </p:nvSpPr>
        <p:spPr>
          <a:xfrm>
            <a:off x="4418807" y="2823193"/>
            <a:ext cx="672257" cy="4762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24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</a:rPr>
              <a:t>03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6" hasCustomPrompt="1"/>
          </p:nvPr>
        </p:nvSpPr>
        <p:spPr>
          <a:xfrm>
            <a:off x="4418807" y="3915679"/>
            <a:ext cx="672257" cy="4762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24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</a:rPr>
              <a:t>04</a:t>
            </a:r>
          </a:p>
        </p:txBody>
      </p:sp>
      <p:sp>
        <p:nvSpPr>
          <p:cNvPr id="7" name="AutoShape 7"/>
          <p:cNvSpPr>
            <a:spLocks noGrp="1"/>
          </p:cNvSpPr>
          <p:nvPr>
            <p:ph type="body" sz="quarter" idx="7"/>
          </p:nvPr>
        </p:nvSpPr>
        <p:spPr>
          <a:xfrm>
            <a:off x="5091065" y="930023"/>
            <a:ext cx="3486150" cy="2095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8" name="AutoShape 8"/>
          <p:cNvSpPr>
            <a:spLocks noGrp="1"/>
          </p:cNvSpPr>
          <p:nvPr>
            <p:ph type="body" sz="quarter" idx="8"/>
          </p:nvPr>
        </p:nvSpPr>
        <p:spPr>
          <a:xfrm>
            <a:off x="5091065" y="2028350"/>
            <a:ext cx="3486150" cy="2095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9" name="AutoShape 9"/>
          <p:cNvSpPr>
            <a:spLocks noGrp="1"/>
          </p:cNvSpPr>
          <p:nvPr>
            <p:ph type="body" sz="quarter" idx="9"/>
          </p:nvPr>
        </p:nvSpPr>
        <p:spPr>
          <a:xfrm>
            <a:off x="5091065" y="3104848"/>
            <a:ext cx="3486150" cy="2095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0" name="AutoShape 10"/>
          <p:cNvSpPr>
            <a:spLocks noGrp="1"/>
          </p:cNvSpPr>
          <p:nvPr>
            <p:ph type="body" sz="quarter" idx="10"/>
          </p:nvPr>
        </p:nvSpPr>
        <p:spPr>
          <a:xfrm>
            <a:off x="5091065" y="4181347"/>
            <a:ext cx="3486150" cy="2095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1" name="AutoShape 11"/>
          <p:cNvSpPr>
            <a:spLocks noGrp="1"/>
          </p:cNvSpPr>
          <p:nvPr>
            <p:ph type="body" sz="quarter" idx="11"/>
          </p:nvPr>
        </p:nvSpPr>
        <p:spPr>
          <a:xfrm>
            <a:off x="5091065" y="3862624"/>
            <a:ext cx="3486150" cy="23812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2" name="AutoShape 12"/>
          <p:cNvSpPr>
            <a:spLocks noGrp="1"/>
          </p:cNvSpPr>
          <p:nvPr>
            <p:ph type="body" sz="quarter" idx="12"/>
          </p:nvPr>
        </p:nvSpPr>
        <p:spPr>
          <a:xfrm>
            <a:off x="5091065" y="597013"/>
            <a:ext cx="3486150" cy="23812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3" name="AutoShape 13"/>
          <p:cNvSpPr>
            <a:spLocks noGrp="1"/>
          </p:cNvSpPr>
          <p:nvPr>
            <p:ph type="body" sz="quarter" idx="13"/>
          </p:nvPr>
        </p:nvSpPr>
        <p:spPr>
          <a:xfrm>
            <a:off x="5091065" y="1709627"/>
            <a:ext cx="3486150" cy="23812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4" name="AutoShape 14"/>
          <p:cNvSpPr>
            <a:spLocks noGrp="1"/>
          </p:cNvSpPr>
          <p:nvPr>
            <p:ph type="body" sz="quarter" idx="14"/>
          </p:nvPr>
        </p:nvSpPr>
        <p:spPr>
          <a:xfrm>
            <a:off x="5091065" y="2786125"/>
            <a:ext cx="3486150" cy="23812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or 2"/>
          <p:cNvCxnSpPr/>
          <p:nvPr/>
        </p:nvCxnSpPr>
        <p:spPr>
          <a:xfrm rot="5399999" flipV="1">
            <a:off x="4254659" y="4111781"/>
            <a:ext cx="647700" cy="9525"/>
          </a:xfrm>
          <a:prstGeom prst="line">
            <a:avLst/>
          </a:prstGeom>
          <a:solidFill>
            <a:srgbClr val="DEE0E3">
              <a:alpha val="100000"/>
            </a:srgbClr>
          </a:solidFill>
          <a:ln w="9525">
            <a:solidFill>
              <a:srgbClr val="DEE0E3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3" name="AutoShape 3"/>
          <p:cNvSpPr>
            <a:spLocks noGrp="1"/>
          </p:cNvSpPr>
          <p:nvPr>
            <p:ph type="body" sz="quarter" idx="15"/>
          </p:nvPr>
        </p:nvSpPr>
        <p:spPr>
          <a:xfrm>
            <a:off x="4737418" y="3678394"/>
            <a:ext cx="3843929" cy="238125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16"/>
          </p:nvPr>
        </p:nvSpPr>
        <p:spPr>
          <a:xfrm>
            <a:off x="476250" y="3640294"/>
            <a:ext cx="3943350" cy="476250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24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pic" sz="quarter" idx="17"/>
          </p:nvPr>
        </p:nvSpPr>
        <p:spPr>
          <a:xfrm>
            <a:off x="571500" y="571500"/>
            <a:ext cx="8001000" cy="2781300"/>
          </a:xfrm>
          <a:prstGeom prst="roundRect">
            <a:avLst>
              <a:gd name="adj" fmla="val 3424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8"/>
          </p:nvPr>
        </p:nvSpPr>
        <p:spPr>
          <a:xfrm>
            <a:off x="479023" y="4191000"/>
            <a:ext cx="3943350" cy="238125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9"/>
          </p:nvPr>
        </p:nvSpPr>
        <p:spPr>
          <a:xfrm>
            <a:off x="476250" y="590550"/>
            <a:ext cx="3942557" cy="428625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24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pic" sz="quarter" idx="20"/>
          </p:nvPr>
        </p:nvSpPr>
        <p:spPr>
          <a:xfrm>
            <a:off x="4572000" y="561975"/>
            <a:ext cx="4000500" cy="4019550"/>
          </a:xfrm>
          <a:prstGeom prst="roundRect">
            <a:avLst>
              <a:gd name="adj" fmla="val 238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1"/>
          </p:nvPr>
        </p:nvSpPr>
        <p:spPr>
          <a:xfrm>
            <a:off x="476250" y="4191000"/>
            <a:ext cx="3943350" cy="238125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22"/>
          </p:nvPr>
        </p:nvSpPr>
        <p:spPr>
          <a:xfrm>
            <a:off x="4629150" y="4191000"/>
            <a:ext cx="3943350" cy="238125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23"/>
          </p:nvPr>
        </p:nvSpPr>
        <p:spPr>
          <a:xfrm>
            <a:off x="476250" y="561975"/>
            <a:ext cx="8189414" cy="476250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24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pic" sz="quarter" idx="24"/>
          </p:nvPr>
        </p:nvSpPr>
        <p:spPr>
          <a:xfrm>
            <a:off x="571500" y="1414715"/>
            <a:ext cx="3848100" cy="2747136"/>
          </a:xfrm>
          <a:prstGeom prst="roundRect">
            <a:avLst>
              <a:gd name="adj" fmla="val 2773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pic" sz="quarter" idx="25"/>
          </p:nvPr>
        </p:nvSpPr>
        <p:spPr>
          <a:xfrm>
            <a:off x="4724400" y="1414715"/>
            <a:ext cx="3848100" cy="2747136"/>
          </a:xfrm>
          <a:prstGeom prst="roundRect">
            <a:avLst>
              <a:gd name="adj" fmla="val 2773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6"/>
          </p:nvPr>
        </p:nvSpPr>
        <p:spPr>
          <a:xfrm>
            <a:off x="476250" y="2085975"/>
            <a:ext cx="2876550" cy="933450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24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27"/>
          </p:nvPr>
        </p:nvSpPr>
        <p:spPr>
          <a:xfrm>
            <a:off x="7002627" y="4070318"/>
            <a:ext cx="1581697" cy="466725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28"/>
          </p:nvPr>
        </p:nvSpPr>
        <p:spPr>
          <a:xfrm>
            <a:off x="5259021" y="4070318"/>
            <a:ext cx="1581697" cy="466725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body" sz="quarter" idx="29"/>
          </p:nvPr>
        </p:nvSpPr>
        <p:spPr>
          <a:xfrm>
            <a:off x="3505890" y="4070318"/>
            <a:ext cx="1581697" cy="466725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pic" sz="quarter" idx="30"/>
          </p:nvPr>
        </p:nvSpPr>
        <p:spPr>
          <a:xfrm>
            <a:off x="3619500" y="548135"/>
            <a:ext cx="1466850" cy="352425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7" name="AutoShape 7"/>
          <p:cNvSpPr>
            <a:spLocks noGrp="1"/>
          </p:cNvSpPr>
          <p:nvPr>
            <p:ph type="pic" sz="quarter" idx="31"/>
          </p:nvPr>
        </p:nvSpPr>
        <p:spPr>
          <a:xfrm>
            <a:off x="5372100" y="548135"/>
            <a:ext cx="1466850" cy="352425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8" name="AutoShape 8"/>
          <p:cNvSpPr>
            <a:spLocks noGrp="1"/>
          </p:cNvSpPr>
          <p:nvPr>
            <p:ph type="pic" sz="quarter" idx="32"/>
          </p:nvPr>
        </p:nvSpPr>
        <p:spPr>
          <a:xfrm>
            <a:off x="7115175" y="548135"/>
            <a:ext cx="1466850" cy="352425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33"/>
          </p:nvPr>
        </p:nvSpPr>
        <p:spPr>
          <a:xfrm>
            <a:off x="479023" y="561975"/>
            <a:ext cx="8191500" cy="476250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24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pic" sz="quarter" idx="34"/>
          </p:nvPr>
        </p:nvSpPr>
        <p:spPr>
          <a:xfrm>
            <a:off x="571500" y="1605215"/>
            <a:ext cx="1143000" cy="1143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pic" sz="quarter" idx="35"/>
          </p:nvPr>
        </p:nvSpPr>
        <p:spPr>
          <a:xfrm>
            <a:off x="4686300" y="1605215"/>
            <a:ext cx="1143000" cy="1143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pic" sz="quarter" idx="36"/>
          </p:nvPr>
        </p:nvSpPr>
        <p:spPr>
          <a:xfrm>
            <a:off x="571500" y="3171400"/>
            <a:ext cx="1143000" cy="1143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pic" sz="quarter" idx="37"/>
          </p:nvPr>
        </p:nvSpPr>
        <p:spPr>
          <a:xfrm>
            <a:off x="4686300" y="3171400"/>
            <a:ext cx="1143000" cy="1143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7" name="AutoShape 7"/>
          <p:cNvSpPr>
            <a:spLocks noGrp="1"/>
          </p:cNvSpPr>
          <p:nvPr>
            <p:ph type="body" sz="quarter" idx="38"/>
          </p:nvPr>
        </p:nvSpPr>
        <p:spPr>
          <a:xfrm>
            <a:off x="1748491" y="2062899"/>
            <a:ext cx="2705100" cy="2095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8" name="AutoShape 8"/>
          <p:cNvSpPr>
            <a:spLocks noGrp="1"/>
          </p:cNvSpPr>
          <p:nvPr>
            <p:ph type="body" sz="quarter" idx="39"/>
          </p:nvPr>
        </p:nvSpPr>
        <p:spPr>
          <a:xfrm>
            <a:off x="5867400" y="2085854"/>
            <a:ext cx="2705100" cy="2095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9" name="AutoShape 9"/>
          <p:cNvSpPr>
            <a:spLocks noGrp="1"/>
          </p:cNvSpPr>
          <p:nvPr>
            <p:ph type="body" sz="quarter" idx="40"/>
          </p:nvPr>
        </p:nvSpPr>
        <p:spPr>
          <a:xfrm>
            <a:off x="1748491" y="3633180"/>
            <a:ext cx="2705100" cy="2095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0" name="AutoShape 10"/>
          <p:cNvSpPr>
            <a:spLocks noGrp="1"/>
          </p:cNvSpPr>
          <p:nvPr>
            <p:ph type="body" sz="quarter" idx="41"/>
          </p:nvPr>
        </p:nvSpPr>
        <p:spPr>
          <a:xfrm>
            <a:off x="5867400" y="3633180"/>
            <a:ext cx="2705100" cy="2095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1" name="AutoShape 11"/>
          <p:cNvSpPr>
            <a:spLocks noGrp="1"/>
          </p:cNvSpPr>
          <p:nvPr>
            <p:ph type="body" sz="quarter" idx="42"/>
          </p:nvPr>
        </p:nvSpPr>
        <p:spPr>
          <a:xfrm>
            <a:off x="1748491" y="1748090"/>
            <a:ext cx="2705100" cy="23812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2" name="AutoShape 12"/>
          <p:cNvSpPr>
            <a:spLocks noGrp="1"/>
          </p:cNvSpPr>
          <p:nvPr>
            <p:ph type="body" sz="quarter" idx="43"/>
          </p:nvPr>
        </p:nvSpPr>
        <p:spPr>
          <a:xfrm>
            <a:off x="5867400" y="1748090"/>
            <a:ext cx="2705100" cy="23812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3" name="AutoShape 13"/>
          <p:cNvSpPr>
            <a:spLocks noGrp="1"/>
          </p:cNvSpPr>
          <p:nvPr>
            <p:ph type="body" sz="quarter" idx="44"/>
          </p:nvPr>
        </p:nvSpPr>
        <p:spPr>
          <a:xfrm>
            <a:off x="1748491" y="3343032"/>
            <a:ext cx="2705100" cy="23812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4" name="AutoShape 14"/>
          <p:cNvSpPr>
            <a:spLocks noGrp="1"/>
          </p:cNvSpPr>
          <p:nvPr>
            <p:ph type="body" sz="quarter" idx="45"/>
          </p:nvPr>
        </p:nvSpPr>
        <p:spPr>
          <a:xfrm>
            <a:off x="5867400" y="3343032"/>
            <a:ext cx="2705100" cy="23812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5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" name="Shape 5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" name="Shape 5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" name="Shape 5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Shape 5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46"/>
          </p:nvPr>
        </p:nvSpPr>
        <p:spPr>
          <a:xfrm>
            <a:off x="870793" y="561645"/>
            <a:ext cx="7400925" cy="476250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24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pic" sz="quarter" idx="47"/>
          </p:nvPr>
        </p:nvSpPr>
        <p:spPr>
          <a:xfrm>
            <a:off x="1085850" y="1491637"/>
            <a:ext cx="952500" cy="9525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pic" sz="quarter" idx="48"/>
          </p:nvPr>
        </p:nvSpPr>
        <p:spPr>
          <a:xfrm>
            <a:off x="4095750" y="1491637"/>
            <a:ext cx="952500" cy="9525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pic" sz="quarter" idx="49"/>
          </p:nvPr>
        </p:nvSpPr>
        <p:spPr>
          <a:xfrm>
            <a:off x="7105650" y="1491637"/>
            <a:ext cx="952500" cy="9525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pic" sz="quarter" idx="50"/>
          </p:nvPr>
        </p:nvSpPr>
        <p:spPr>
          <a:xfrm>
            <a:off x="1085850" y="3170453"/>
            <a:ext cx="952500" cy="9525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7" name="AutoShape 7"/>
          <p:cNvSpPr>
            <a:spLocks noGrp="1"/>
          </p:cNvSpPr>
          <p:nvPr>
            <p:ph type="pic" sz="quarter" idx="51"/>
          </p:nvPr>
        </p:nvSpPr>
        <p:spPr>
          <a:xfrm>
            <a:off x="7105650" y="3170453"/>
            <a:ext cx="952500" cy="9525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8" name="AutoShape 8"/>
          <p:cNvSpPr>
            <a:spLocks noGrp="1"/>
          </p:cNvSpPr>
          <p:nvPr>
            <p:ph type="pic" sz="quarter" idx="52"/>
          </p:nvPr>
        </p:nvSpPr>
        <p:spPr>
          <a:xfrm>
            <a:off x="4095750" y="3170453"/>
            <a:ext cx="952500" cy="9525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9" name="AutoShape 9"/>
          <p:cNvSpPr>
            <a:spLocks noGrp="1"/>
          </p:cNvSpPr>
          <p:nvPr>
            <p:ph type="body" sz="quarter" idx="53"/>
          </p:nvPr>
        </p:nvSpPr>
        <p:spPr>
          <a:xfrm>
            <a:off x="571500" y="2434612"/>
            <a:ext cx="1981200" cy="209550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0" name="AutoShape 10"/>
          <p:cNvSpPr>
            <a:spLocks noGrp="1"/>
          </p:cNvSpPr>
          <p:nvPr>
            <p:ph type="body" sz="quarter" idx="54"/>
          </p:nvPr>
        </p:nvSpPr>
        <p:spPr>
          <a:xfrm>
            <a:off x="3581400" y="2434612"/>
            <a:ext cx="1981200" cy="209550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1" name="AutoShape 11"/>
          <p:cNvSpPr>
            <a:spLocks noGrp="1"/>
          </p:cNvSpPr>
          <p:nvPr>
            <p:ph type="body" sz="quarter" idx="55"/>
          </p:nvPr>
        </p:nvSpPr>
        <p:spPr>
          <a:xfrm>
            <a:off x="6591300" y="2434612"/>
            <a:ext cx="1981200" cy="209550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2" name="AutoShape 12"/>
          <p:cNvSpPr>
            <a:spLocks noGrp="1"/>
          </p:cNvSpPr>
          <p:nvPr>
            <p:ph type="body" sz="quarter" idx="56"/>
          </p:nvPr>
        </p:nvSpPr>
        <p:spPr>
          <a:xfrm>
            <a:off x="571500" y="4113428"/>
            <a:ext cx="1981200" cy="209550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3" name="AutoShape 13"/>
          <p:cNvSpPr>
            <a:spLocks noGrp="1"/>
          </p:cNvSpPr>
          <p:nvPr>
            <p:ph type="body" sz="quarter" idx="57"/>
          </p:nvPr>
        </p:nvSpPr>
        <p:spPr>
          <a:xfrm>
            <a:off x="3581400" y="4113428"/>
            <a:ext cx="1981200" cy="209550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4" name="AutoShape 14"/>
          <p:cNvSpPr>
            <a:spLocks noGrp="1"/>
          </p:cNvSpPr>
          <p:nvPr>
            <p:ph type="body" sz="quarter" idx="58"/>
          </p:nvPr>
        </p:nvSpPr>
        <p:spPr>
          <a:xfrm>
            <a:off x="6591300" y="4122953"/>
            <a:ext cx="1981200" cy="209550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59"/>
          </p:nvPr>
        </p:nvSpPr>
        <p:spPr>
          <a:xfrm>
            <a:off x="876300" y="2059305"/>
            <a:ext cx="7410450" cy="752475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16666"/>
              </a:lnSpc>
              <a:defRPr sz="4000" b="1" i="0" u="none" strike="noStrike" spc="0">
                <a:solidFill>
                  <a:srgbClr val="000000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60"/>
          </p:nvPr>
        </p:nvSpPr>
        <p:spPr>
          <a:xfrm>
            <a:off x="876300" y="1560118"/>
            <a:ext cx="7410450" cy="238125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61" hasCustomPrompt="1"/>
          </p:nvPr>
        </p:nvSpPr>
        <p:spPr>
          <a:xfrm>
            <a:off x="952500" y="2181939"/>
            <a:ext cx="6362700" cy="6286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3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300" b="1" i="0" u="none" strike="noStrike">
                <a:solidFill>
                  <a:srgbClr val="1F2329"/>
                </a:solidFill>
                <a:latin typeface="Noto Sans SC"/>
              </a:rPr>
              <a:t>通用模板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62" hasCustomPrompt="1"/>
          </p:nvPr>
        </p:nvSpPr>
        <p:spPr>
          <a:xfrm>
            <a:off x="952500" y="2791539"/>
            <a:ext cx="6362700" cy="3429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8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800" b="1" i="0" u="none" strike="noStrike">
                <a:solidFill>
                  <a:srgbClr val="1F2329"/>
                </a:solidFill>
                <a:latin typeface="Noto Sans SC"/>
              </a:rPr>
              <a:t>通用模板副标题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03">
    <p:bg>
      <p:bgPr>
        <a:blipFill dpi="0" rotWithShape="1">
          <a:blip r:embed="rId2">
            <a:lum/>
          </a:blip>
          <a:srcRect/>
          <a:stretch>
            <a:fillRect l="-183" r="-183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63" hasCustomPrompt="1"/>
          </p:nvPr>
        </p:nvSpPr>
        <p:spPr>
          <a:xfrm>
            <a:off x="667251" y="694969"/>
            <a:ext cx="7791450" cy="20002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000" b="0" i="0" u="none" strike="noStrike">
                <a:solidFill>
                  <a:srgbClr val="FFFFFF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050" b="0" i="0" u="none" strike="noStrike">
                <a:solidFill>
                  <a:srgbClr val="FFFFFF"/>
                </a:solidFill>
                <a:latin typeface="Noto Sans SC"/>
              </a:rPr>
              <a:t>作者：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64" hasCustomPrompt="1"/>
          </p:nvPr>
        </p:nvSpPr>
        <p:spPr>
          <a:xfrm>
            <a:off x="667251" y="933094"/>
            <a:ext cx="7791450" cy="20002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000" b="0" i="0" u="none" strike="noStrike">
                <a:solidFill>
                  <a:srgbClr val="FFFFFF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050" b="0" i="0" u="none" strike="noStrike">
                <a:solidFill>
                  <a:srgbClr val="FFFFFF"/>
                </a:solidFill>
                <a:latin typeface="Noto Sans SC"/>
              </a:rPr>
              <a:t>日期：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65" hasCustomPrompt="1"/>
          </p:nvPr>
        </p:nvSpPr>
        <p:spPr>
          <a:xfrm>
            <a:off x="667251" y="3785591"/>
            <a:ext cx="7791450" cy="4572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2400" b="1" i="0" u="none" strike="noStrike">
                <a:solidFill>
                  <a:srgbClr val="FFFFFF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2400" b="1" i="0" u="none" strike="noStrike">
                <a:solidFill>
                  <a:srgbClr val="FFFFFF"/>
                </a:solidFill>
                <a:latin typeface="Noto Sans SC"/>
              </a:rPr>
              <a:t>通用模板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66" hasCustomPrompt="1"/>
          </p:nvPr>
        </p:nvSpPr>
        <p:spPr>
          <a:xfrm>
            <a:off x="667251" y="4271366"/>
            <a:ext cx="7791450" cy="2286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1" i="0" u="none" strike="noStrike">
                <a:solidFill>
                  <a:srgbClr val="FFFFFF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FFFFFF"/>
                </a:solidFill>
                <a:latin typeface="Noto Sans SC"/>
              </a:rPr>
              <a:t>通用模板副标题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04">
    <p:bg>
      <p:bgPr>
        <a:solidFill>
          <a:srgbClr val="F4F5F6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67" hasCustomPrompt="1"/>
          </p:nvPr>
        </p:nvSpPr>
        <p:spPr>
          <a:xfrm>
            <a:off x="667251" y="838200"/>
            <a:ext cx="7791450" cy="4572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24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25000"/>
              </a:lnSpc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</a:rPr>
              <a:t>目录</a:t>
            </a:r>
          </a:p>
        </p:txBody>
      </p:sp>
      <p:sp>
        <p:nvSpPr>
          <p:cNvPr id="3" name="AutoShape 3"/>
          <p:cNvSpPr/>
          <p:nvPr/>
        </p:nvSpPr>
        <p:spPr>
          <a:xfrm>
            <a:off x="389254" y="1721935"/>
            <a:ext cx="1905000" cy="2476500"/>
          </a:xfrm>
          <a:prstGeom prst="roundRect">
            <a:avLst>
              <a:gd name="adj" fmla="val 6000"/>
            </a:avLst>
          </a:prstGeom>
          <a:solidFill>
            <a:srgbClr val="FFFFFF">
              <a:alpha val="84000"/>
            </a:srgbClr>
          </a:solidFill>
          <a:ln w="9525">
            <a:solidFill>
              <a:srgbClr val="FFFFFF">
                <a:alpha val="100000"/>
              </a:srgbClr>
            </a:solidFill>
            <a:prstDash val="solid"/>
          </a:ln>
          <a:effectLst>
            <a:outerShdw blurRad="381000" dist="142875" dir="5400000" algn="tr">
              <a:srgbClr val="93969C">
                <a:alpha val="20000"/>
              </a:srgbClr>
            </a:outerShdw>
          </a:effectLst>
        </p:spPr>
        <p:txBody>
          <a:bodyPr lIns="95250" tIns="95250" rIns="95250" bIns="9525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4" name="AutoShape 4"/>
          <p:cNvSpPr/>
          <p:nvPr/>
        </p:nvSpPr>
        <p:spPr>
          <a:xfrm>
            <a:off x="2542751" y="1721935"/>
            <a:ext cx="1905000" cy="2476500"/>
          </a:xfrm>
          <a:prstGeom prst="roundRect">
            <a:avLst>
              <a:gd name="adj" fmla="val 6000"/>
            </a:avLst>
          </a:prstGeom>
          <a:solidFill>
            <a:srgbClr val="FFFFFF">
              <a:alpha val="84000"/>
            </a:srgbClr>
          </a:solidFill>
          <a:ln w="9525">
            <a:solidFill>
              <a:srgbClr val="FFFFFF">
                <a:alpha val="100000"/>
              </a:srgbClr>
            </a:solidFill>
            <a:prstDash val="solid"/>
          </a:ln>
          <a:effectLst>
            <a:outerShdw blurRad="381000" dist="142875" dir="5400000" algn="tr">
              <a:srgbClr val="93969C">
                <a:alpha val="20000"/>
              </a:srgbClr>
            </a:outerShdw>
          </a:effectLst>
        </p:spPr>
        <p:txBody>
          <a:bodyPr lIns="95250" tIns="95250" rIns="95250" bIns="9525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5" name="AutoShape 5"/>
          <p:cNvSpPr/>
          <p:nvPr/>
        </p:nvSpPr>
        <p:spPr>
          <a:xfrm>
            <a:off x="4696249" y="1721935"/>
            <a:ext cx="1905000" cy="2476500"/>
          </a:xfrm>
          <a:prstGeom prst="roundRect">
            <a:avLst>
              <a:gd name="adj" fmla="val 6000"/>
            </a:avLst>
          </a:prstGeom>
          <a:solidFill>
            <a:srgbClr val="FFFFFF">
              <a:alpha val="84000"/>
            </a:srgbClr>
          </a:solidFill>
          <a:ln w="9525">
            <a:solidFill>
              <a:srgbClr val="FFFFFF">
                <a:alpha val="100000"/>
              </a:srgbClr>
            </a:solidFill>
            <a:prstDash val="solid"/>
          </a:ln>
          <a:effectLst>
            <a:outerShdw blurRad="381000" dist="142875" dir="5400000" algn="tr">
              <a:srgbClr val="93969C">
                <a:alpha val="20000"/>
              </a:srgbClr>
            </a:outerShdw>
          </a:effectLst>
        </p:spPr>
        <p:txBody>
          <a:bodyPr lIns="95250" tIns="95250" rIns="95250" bIns="9525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6" name="AutoShape 6"/>
          <p:cNvSpPr/>
          <p:nvPr/>
        </p:nvSpPr>
        <p:spPr>
          <a:xfrm>
            <a:off x="6849746" y="1721935"/>
            <a:ext cx="1905000" cy="2476500"/>
          </a:xfrm>
          <a:prstGeom prst="roundRect">
            <a:avLst>
              <a:gd name="adj" fmla="val 6000"/>
            </a:avLst>
          </a:prstGeom>
          <a:solidFill>
            <a:srgbClr val="FFFFFF">
              <a:alpha val="84000"/>
            </a:srgbClr>
          </a:solidFill>
          <a:ln w="9525">
            <a:solidFill>
              <a:srgbClr val="FFFFFF">
                <a:alpha val="100000"/>
              </a:srgbClr>
            </a:solidFill>
            <a:prstDash val="solid"/>
          </a:ln>
          <a:effectLst>
            <a:outerShdw blurRad="381000" dist="142875" dir="5400000" algn="tr">
              <a:srgbClr val="93969C">
                <a:alpha val="20000"/>
              </a:srgbClr>
            </a:outerShdw>
          </a:effectLst>
        </p:spPr>
        <p:txBody>
          <a:bodyPr lIns="95250" tIns="95250" rIns="95250" bIns="9525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7" name="AutoShape 7"/>
          <p:cNvSpPr/>
          <p:nvPr/>
        </p:nvSpPr>
        <p:spPr>
          <a:xfrm>
            <a:off x="562783" y="2043448"/>
            <a:ext cx="1557942" cy="4953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0" tIns="95250" rIns="0" bIns="95250" rtlCol="0" anchor="ctr">
            <a:noAutofit/>
          </a:bodyPr>
          <a:lstStyle/>
          <a:p>
            <a:pPr indent="0" algn="l">
              <a:lnSpc>
                <a:spcPct val="83333"/>
              </a:lnSpc>
              <a:defRPr/>
            </a:pPr>
            <a:r>
              <a:rPr lang="en-US" sz="2400" b="0" i="1" u="none" strike="noStrike">
                <a:solidFill>
                  <a:srgbClr val="4E6EFD"/>
                </a:solidFill>
                <a:latin typeface="Arial Black"/>
              </a:rPr>
              <a:t>01.</a:t>
            </a:r>
            <a:endParaRPr lang="en-US" sz="1100"/>
          </a:p>
        </p:txBody>
      </p:sp>
      <p:sp>
        <p:nvSpPr>
          <p:cNvPr id="8" name="AutoShape 8"/>
          <p:cNvSpPr/>
          <p:nvPr/>
        </p:nvSpPr>
        <p:spPr>
          <a:xfrm>
            <a:off x="2716280" y="2043448"/>
            <a:ext cx="1562100" cy="4953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0" tIns="95250" rIns="0" bIns="95250" rtlCol="0" anchor="ctr">
            <a:noAutofit/>
          </a:bodyPr>
          <a:lstStyle/>
          <a:p>
            <a:pPr indent="0" algn="l">
              <a:lnSpc>
                <a:spcPct val="83333"/>
              </a:lnSpc>
              <a:defRPr/>
            </a:pPr>
            <a:r>
              <a:rPr lang="en-US" sz="2400" b="0" i="1" u="none" strike="noStrike">
                <a:solidFill>
                  <a:srgbClr val="4E6EFD"/>
                </a:solidFill>
                <a:latin typeface="Arial Black"/>
              </a:rPr>
              <a:t>02.</a:t>
            </a:r>
            <a:endParaRPr lang="en-US" sz="1100"/>
          </a:p>
        </p:txBody>
      </p:sp>
      <p:sp>
        <p:nvSpPr>
          <p:cNvPr id="9" name="AutoShape 9"/>
          <p:cNvSpPr/>
          <p:nvPr/>
        </p:nvSpPr>
        <p:spPr>
          <a:xfrm>
            <a:off x="4869778" y="2043448"/>
            <a:ext cx="1562100" cy="4953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0" tIns="95250" rIns="0" bIns="95250" rtlCol="0" anchor="ctr">
            <a:noAutofit/>
          </a:bodyPr>
          <a:lstStyle/>
          <a:p>
            <a:pPr indent="0" algn="l">
              <a:lnSpc>
                <a:spcPct val="83333"/>
              </a:lnSpc>
              <a:defRPr/>
            </a:pPr>
            <a:r>
              <a:rPr lang="en-US" sz="2400" b="0" i="1" u="none" strike="noStrike">
                <a:solidFill>
                  <a:srgbClr val="4E6EFD"/>
                </a:solidFill>
                <a:latin typeface="Arial Black"/>
              </a:rPr>
              <a:t>03.</a:t>
            </a:r>
            <a:endParaRPr lang="en-US" sz="1100"/>
          </a:p>
        </p:txBody>
      </p:sp>
      <p:sp>
        <p:nvSpPr>
          <p:cNvPr id="10" name="AutoShape 10"/>
          <p:cNvSpPr/>
          <p:nvPr/>
        </p:nvSpPr>
        <p:spPr>
          <a:xfrm>
            <a:off x="7023275" y="2043448"/>
            <a:ext cx="1562100" cy="4953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0" tIns="95250" rIns="0" bIns="95250" rtlCol="0" anchor="ctr">
            <a:noAutofit/>
          </a:bodyPr>
          <a:lstStyle/>
          <a:p>
            <a:pPr indent="0" algn="l">
              <a:lnSpc>
                <a:spcPct val="83333"/>
              </a:lnSpc>
              <a:defRPr/>
            </a:pPr>
            <a:r>
              <a:rPr lang="en-US" sz="2400" b="0" i="1" u="none" strike="noStrike">
                <a:solidFill>
                  <a:srgbClr val="4E6EFD"/>
                </a:solidFill>
                <a:latin typeface="Arial Black"/>
              </a:rPr>
              <a:t>04.</a:t>
            </a:r>
            <a:endParaRPr lang="en-US" sz="1100"/>
          </a:p>
        </p:txBody>
      </p:sp>
      <p:sp>
        <p:nvSpPr>
          <p:cNvPr id="11" name="AutoShape 11"/>
          <p:cNvSpPr>
            <a:spLocks noGrp="1"/>
          </p:cNvSpPr>
          <p:nvPr>
            <p:ph type="body" sz="quarter" idx="68" hasCustomPrompt="1"/>
          </p:nvPr>
        </p:nvSpPr>
        <p:spPr>
          <a:xfrm>
            <a:off x="562783" y="2645328"/>
            <a:ext cx="1562100" cy="2286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1F2329"/>
                </a:solidFill>
                <a:latin typeface="Noto Sans SC"/>
              </a:rPr>
              <a:t>目录标题</a:t>
            </a:r>
          </a:p>
        </p:txBody>
      </p:sp>
      <p:sp>
        <p:nvSpPr>
          <p:cNvPr id="12" name="AutoShape 12"/>
          <p:cNvSpPr>
            <a:spLocks noGrp="1"/>
          </p:cNvSpPr>
          <p:nvPr>
            <p:ph type="body" sz="quarter" idx="69" hasCustomPrompt="1"/>
          </p:nvPr>
        </p:nvSpPr>
        <p:spPr>
          <a:xfrm>
            <a:off x="562783" y="2960185"/>
            <a:ext cx="1562100" cy="100012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0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05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13" name="AutoShape 13"/>
          <p:cNvSpPr>
            <a:spLocks noGrp="1"/>
          </p:cNvSpPr>
          <p:nvPr>
            <p:ph type="body" sz="quarter" idx="70" hasCustomPrompt="1"/>
          </p:nvPr>
        </p:nvSpPr>
        <p:spPr>
          <a:xfrm>
            <a:off x="2716280" y="2645328"/>
            <a:ext cx="1562100" cy="2286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1F2329"/>
                </a:solidFill>
                <a:latin typeface="Noto Sans SC"/>
              </a:rPr>
              <a:t>目录标题</a:t>
            </a:r>
          </a:p>
        </p:txBody>
      </p:sp>
      <p:sp>
        <p:nvSpPr>
          <p:cNvPr id="14" name="AutoShape 14"/>
          <p:cNvSpPr>
            <a:spLocks noGrp="1"/>
          </p:cNvSpPr>
          <p:nvPr>
            <p:ph type="body" sz="quarter" idx="71" hasCustomPrompt="1"/>
          </p:nvPr>
        </p:nvSpPr>
        <p:spPr>
          <a:xfrm>
            <a:off x="2716280" y="2960185"/>
            <a:ext cx="1562100" cy="100012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0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05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15" name="AutoShape 15"/>
          <p:cNvSpPr>
            <a:spLocks noGrp="1"/>
          </p:cNvSpPr>
          <p:nvPr>
            <p:ph type="body" sz="quarter" idx="72" hasCustomPrompt="1"/>
          </p:nvPr>
        </p:nvSpPr>
        <p:spPr>
          <a:xfrm>
            <a:off x="4867699" y="2645328"/>
            <a:ext cx="1562100" cy="2286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1F2329"/>
                </a:solidFill>
                <a:latin typeface="Noto Sans SC"/>
              </a:rPr>
              <a:t>目录标题</a:t>
            </a:r>
          </a:p>
        </p:txBody>
      </p:sp>
      <p:sp>
        <p:nvSpPr>
          <p:cNvPr id="16" name="AutoShape 16"/>
          <p:cNvSpPr>
            <a:spLocks noGrp="1"/>
          </p:cNvSpPr>
          <p:nvPr>
            <p:ph type="body" sz="quarter" idx="73" hasCustomPrompt="1"/>
          </p:nvPr>
        </p:nvSpPr>
        <p:spPr>
          <a:xfrm>
            <a:off x="4867699" y="2960185"/>
            <a:ext cx="1562100" cy="100012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0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05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17" name="AutoShape 17"/>
          <p:cNvSpPr>
            <a:spLocks noGrp="1"/>
          </p:cNvSpPr>
          <p:nvPr>
            <p:ph type="body" sz="quarter" idx="74" hasCustomPrompt="1"/>
          </p:nvPr>
        </p:nvSpPr>
        <p:spPr>
          <a:xfrm>
            <a:off x="7021196" y="2645328"/>
            <a:ext cx="1562100" cy="2286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1F2329"/>
                </a:solidFill>
                <a:latin typeface="Noto Sans SC"/>
              </a:rPr>
              <a:t>目录标题</a:t>
            </a:r>
          </a:p>
        </p:txBody>
      </p:sp>
      <p:sp>
        <p:nvSpPr>
          <p:cNvPr id="18" name="AutoShape 18"/>
          <p:cNvSpPr>
            <a:spLocks noGrp="1"/>
          </p:cNvSpPr>
          <p:nvPr>
            <p:ph type="body" sz="quarter" idx="75" hasCustomPrompt="1"/>
          </p:nvPr>
        </p:nvSpPr>
        <p:spPr>
          <a:xfrm>
            <a:off x="7021196" y="2960185"/>
            <a:ext cx="1562100" cy="100012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0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05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53001" y="1889662"/>
            <a:ext cx="381000" cy="381000"/>
          </a:xfrm>
          <a:prstGeom prst="ellipse">
            <a:avLst/>
          </a:prstGeom>
          <a:solidFill>
            <a:srgbClr val="4E6EFD">
              <a:alpha val="100000"/>
            </a:srgbClr>
          </a:solidFill>
          <a:ln w="1905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050" b="1" i="0" u="none" strike="noStrike">
                <a:solidFill>
                  <a:srgbClr val="FFFFFF">
                    <a:alpha val="92157"/>
                  </a:srgbClr>
                </a:solidFill>
                <a:latin typeface="Arial"/>
              </a:rPr>
              <a:t>01</a:t>
            </a:r>
            <a:endParaRPr lang="en-US" sz="1100"/>
          </a:p>
        </p:txBody>
      </p:sp>
      <p:sp>
        <p:nvSpPr>
          <p:cNvPr id="3" name="AutoShape 3"/>
          <p:cNvSpPr/>
          <p:nvPr/>
        </p:nvSpPr>
        <p:spPr>
          <a:xfrm>
            <a:off x="4805996" y="1889662"/>
            <a:ext cx="381000" cy="381000"/>
          </a:xfrm>
          <a:prstGeom prst="ellipse">
            <a:avLst/>
          </a:prstGeom>
          <a:solidFill>
            <a:srgbClr val="4E6EFD">
              <a:alpha val="100000"/>
            </a:srgbClr>
          </a:solidFill>
          <a:ln w="1905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2400" b="1" i="0" u="none" strike="noStrike">
                <a:solidFill>
                  <a:srgbClr val="FFFFFF">
                    <a:alpha val="92157"/>
                  </a:srgbClr>
                </a:solidFill>
                <a:latin typeface="Arial"/>
              </a:rPr>
              <a:t>02</a:t>
            </a:r>
            <a:endParaRPr lang="en-US" sz="1100"/>
          </a:p>
        </p:txBody>
      </p:sp>
      <p:sp>
        <p:nvSpPr>
          <p:cNvPr id="4" name="AutoShape 4"/>
          <p:cNvSpPr/>
          <p:nvPr/>
        </p:nvSpPr>
        <p:spPr>
          <a:xfrm>
            <a:off x="953001" y="2731294"/>
            <a:ext cx="381000" cy="381000"/>
          </a:xfrm>
          <a:prstGeom prst="ellipse">
            <a:avLst/>
          </a:prstGeom>
          <a:solidFill>
            <a:srgbClr val="4E6EFD">
              <a:alpha val="100000"/>
            </a:srgbClr>
          </a:solidFill>
          <a:ln w="1905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2400" b="1" i="0" u="none" strike="noStrike">
                <a:solidFill>
                  <a:srgbClr val="FFFFFF">
                    <a:alpha val="92157"/>
                  </a:srgbClr>
                </a:solidFill>
                <a:latin typeface="Arial"/>
              </a:rPr>
              <a:t>03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>
            <a:off x="4805996" y="2731294"/>
            <a:ext cx="381000" cy="381000"/>
          </a:xfrm>
          <a:prstGeom prst="ellipse">
            <a:avLst/>
          </a:prstGeom>
          <a:solidFill>
            <a:srgbClr val="4E6EFD">
              <a:alpha val="100000"/>
            </a:srgbClr>
          </a:solidFill>
          <a:ln w="1905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2400" b="1" i="0" u="none" strike="noStrike">
                <a:solidFill>
                  <a:srgbClr val="FFFFFF">
                    <a:alpha val="92157"/>
                  </a:srgbClr>
                </a:solidFill>
                <a:latin typeface="Arial"/>
              </a:rPr>
              <a:t>04</a:t>
            </a:r>
            <a:endParaRPr lang="en-US" sz="1100"/>
          </a:p>
        </p:txBody>
      </p:sp>
      <p:sp>
        <p:nvSpPr>
          <p:cNvPr id="6" name="AutoShape 6"/>
          <p:cNvSpPr/>
          <p:nvPr/>
        </p:nvSpPr>
        <p:spPr>
          <a:xfrm>
            <a:off x="953001" y="3572926"/>
            <a:ext cx="381000" cy="381000"/>
          </a:xfrm>
          <a:prstGeom prst="ellipse">
            <a:avLst/>
          </a:prstGeom>
          <a:solidFill>
            <a:srgbClr val="4E6EFD">
              <a:alpha val="100000"/>
            </a:srgbClr>
          </a:solidFill>
          <a:ln w="1905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2400" b="1" i="0" u="none" strike="noStrike">
                <a:solidFill>
                  <a:srgbClr val="FFFFFF">
                    <a:alpha val="92157"/>
                  </a:srgbClr>
                </a:solidFill>
                <a:latin typeface="Arial"/>
              </a:rPr>
              <a:t>05</a:t>
            </a:r>
            <a:endParaRPr lang="en-US" sz="1100"/>
          </a:p>
        </p:txBody>
      </p:sp>
      <p:sp>
        <p:nvSpPr>
          <p:cNvPr id="7" name="AutoShape 7"/>
          <p:cNvSpPr/>
          <p:nvPr/>
        </p:nvSpPr>
        <p:spPr>
          <a:xfrm>
            <a:off x="4805996" y="3572926"/>
            <a:ext cx="381000" cy="381000"/>
          </a:xfrm>
          <a:prstGeom prst="ellipse">
            <a:avLst/>
          </a:prstGeom>
          <a:solidFill>
            <a:srgbClr val="4E6EFD">
              <a:alpha val="100000"/>
            </a:srgbClr>
          </a:solidFill>
          <a:ln w="1905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2400" b="1" i="0" u="none" strike="noStrike">
                <a:solidFill>
                  <a:srgbClr val="FFFFFF">
                    <a:alpha val="92157"/>
                  </a:srgbClr>
                </a:solidFill>
                <a:latin typeface="Arial"/>
              </a:rPr>
              <a:t>06</a:t>
            </a:r>
            <a:endParaRPr lang="en-US" sz="1100"/>
          </a:p>
        </p:txBody>
      </p:sp>
      <p:sp>
        <p:nvSpPr>
          <p:cNvPr id="8" name="AutoShape 8"/>
          <p:cNvSpPr>
            <a:spLocks noGrp="1"/>
          </p:cNvSpPr>
          <p:nvPr>
            <p:ph type="body" sz="quarter" idx="76" hasCustomPrompt="1"/>
          </p:nvPr>
        </p:nvSpPr>
        <p:spPr>
          <a:xfrm>
            <a:off x="953001" y="1028700"/>
            <a:ext cx="7239000" cy="4572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24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</a:rPr>
              <a:t>目录</a:t>
            </a:r>
          </a:p>
        </p:txBody>
      </p:sp>
      <p:sp>
        <p:nvSpPr>
          <p:cNvPr id="9" name="AutoShape 9"/>
          <p:cNvSpPr>
            <a:spLocks noGrp="1"/>
          </p:cNvSpPr>
          <p:nvPr>
            <p:ph type="body" sz="quarter" idx="77" hasCustomPrompt="1"/>
          </p:nvPr>
        </p:nvSpPr>
        <p:spPr>
          <a:xfrm>
            <a:off x="1481005" y="1951574"/>
            <a:ext cx="2857500" cy="25717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300" b="1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350" b="1" i="0" u="none" strike="noStrike">
                <a:solidFill>
                  <a:srgbClr val="1F2329"/>
                </a:solidFill>
              </a:rPr>
              <a:t>目录标题</a:t>
            </a:r>
          </a:p>
        </p:txBody>
      </p:sp>
      <p:sp>
        <p:nvSpPr>
          <p:cNvPr id="10" name="AutoShape 10"/>
          <p:cNvSpPr>
            <a:spLocks noGrp="1"/>
          </p:cNvSpPr>
          <p:nvPr>
            <p:ph type="body" sz="quarter" idx="78" hasCustomPrompt="1"/>
          </p:nvPr>
        </p:nvSpPr>
        <p:spPr>
          <a:xfrm>
            <a:off x="5334000" y="1951574"/>
            <a:ext cx="2857500" cy="25717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300" b="1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350" b="1" i="0" u="none" strike="noStrike">
                <a:solidFill>
                  <a:srgbClr val="1F2329"/>
                </a:solidFill>
              </a:rPr>
              <a:t>目录标题</a:t>
            </a:r>
          </a:p>
        </p:txBody>
      </p:sp>
      <p:sp>
        <p:nvSpPr>
          <p:cNvPr id="11" name="AutoShape 11"/>
          <p:cNvSpPr>
            <a:spLocks noGrp="1"/>
          </p:cNvSpPr>
          <p:nvPr>
            <p:ph type="body" sz="quarter" idx="79" hasCustomPrompt="1"/>
          </p:nvPr>
        </p:nvSpPr>
        <p:spPr>
          <a:xfrm>
            <a:off x="5334000" y="2793206"/>
            <a:ext cx="2857500" cy="25717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300" b="1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350" b="1" i="0" u="none" strike="noStrike">
                <a:solidFill>
                  <a:srgbClr val="1F2329"/>
                </a:solidFill>
              </a:rPr>
              <a:t>目录标题</a:t>
            </a:r>
          </a:p>
        </p:txBody>
      </p:sp>
      <p:sp>
        <p:nvSpPr>
          <p:cNvPr id="12" name="AutoShape 12"/>
          <p:cNvSpPr>
            <a:spLocks noGrp="1"/>
          </p:cNvSpPr>
          <p:nvPr>
            <p:ph type="body" sz="quarter" idx="80" hasCustomPrompt="1"/>
          </p:nvPr>
        </p:nvSpPr>
        <p:spPr>
          <a:xfrm>
            <a:off x="5334000" y="3634838"/>
            <a:ext cx="2857500" cy="25717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300" b="1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350" b="1" i="0" u="none" strike="noStrike">
                <a:solidFill>
                  <a:srgbClr val="1F2329"/>
                </a:solidFill>
              </a:rPr>
              <a:t>目录标题</a:t>
            </a:r>
          </a:p>
        </p:txBody>
      </p:sp>
      <p:sp>
        <p:nvSpPr>
          <p:cNvPr id="13" name="AutoShape 13"/>
          <p:cNvSpPr>
            <a:spLocks noGrp="1"/>
          </p:cNvSpPr>
          <p:nvPr>
            <p:ph type="body" sz="quarter" idx="81" hasCustomPrompt="1"/>
          </p:nvPr>
        </p:nvSpPr>
        <p:spPr>
          <a:xfrm>
            <a:off x="1481005" y="2793206"/>
            <a:ext cx="2857500" cy="25717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300" b="1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350" b="1" i="0" u="none" strike="noStrike">
                <a:solidFill>
                  <a:srgbClr val="1F2329"/>
                </a:solidFill>
              </a:rPr>
              <a:t>目录标题</a:t>
            </a:r>
          </a:p>
        </p:txBody>
      </p:sp>
      <p:sp>
        <p:nvSpPr>
          <p:cNvPr id="14" name="AutoShape 14"/>
          <p:cNvSpPr>
            <a:spLocks noGrp="1"/>
          </p:cNvSpPr>
          <p:nvPr>
            <p:ph type="body" sz="quarter" idx="82" hasCustomPrompt="1"/>
          </p:nvPr>
        </p:nvSpPr>
        <p:spPr>
          <a:xfrm>
            <a:off x="1481005" y="3634838"/>
            <a:ext cx="2857500" cy="25717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300" b="1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350" b="1" i="0" u="none" strike="noStrike">
                <a:solidFill>
                  <a:srgbClr val="1F2329"/>
                </a:solidFill>
              </a:rPr>
              <a:t>目录标题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83" hasCustomPrompt="1"/>
          </p:nvPr>
        </p:nvSpPr>
        <p:spPr>
          <a:xfrm>
            <a:off x="666750" y="666750"/>
            <a:ext cx="3581400" cy="4572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24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</a:rPr>
              <a:t>目录</a:t>
            </a:r>
          </a:p>
        </p:txBody>
      </p:sp>
      <p:sp>
        <p:nvSpPr>
          <p:cNvPr id="3" name="AutoShape 3"/>
          <p:cNvSpPr>
            <a:spLocks noGrp="1"/>
          </p:cNvSpPr>
          <p:nvPr>
            <p:ph type="pic" sz="quarter" idx="84"/>
          </p:nvPr>
        </p:nvSpPr>
        <p:spPr>
          <a:xfrm>
            <a:off x="4857750" y="0"/>
            <a:ext cx="4286250" cy="5143500"/>
          </a:xfrm>
          <a:prstGeom prst="rect">
            <a:avLst/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24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85" hasCustomPrompt="1"/>
          </p:nvPr>
        </p:nvSpPr>
        <p:spPr>
          <a:xfrm>
            <a:off x="1102630" y="1415563"/>
            <a:ext cx="3143250" cy="25717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3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350" b="1" i="0" u="none" strike="noStrike">
                <a:solidFill>
                  <a:srgbClr val="1F2329"/>
                </a:solidFill>
                <a:latin typeface="Noto Sans SC"/>
              </a:rPr>
              <a:t>目录标题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86" hasCustomPrompt="1"/>
          </p:nvPr>
        </p:nvSpPr>
        <p:spPr>
          <a:xfrm>
            <a:off x="666750" y="1415563"/>
            <a:ext cx="228600" cy="25717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300" b="1" i="0" u="none" strike="noStrike">
                <a:solidFill>
                  <a:srgbClr val="1F2329">
                    <a:alpha val="100000"/>
                  </a:srgbClr>
                </a:solidFill>
                <a:latin typeface="Arial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350" b="1" i="0" u="none" strike="noStrike">
                <a:solidFill>
                  <a:srgbClr val="1F2329"/>
                </a:solidFill>
                <a:latin typeface="Arial"/>
              </a:rPr>
              <a:t>01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87" hasCustomPrompt="1"/>
          </p:nvPr>
        </p:nvSpPr>
        <p:spPr>
          <a:xfrm>
            <a:off x="1102630" y="1914965"/>
            <a:ext cx="3143250" cy="25717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3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350" b="1" i="0" u="none" strike="noStrike">
                <a:solidFill>
                  <a:srgbClr val="1F2329"/>
                </a:solidFill>
                <a:latin typeface="Noto Sans SC"/>
              </a:rPr>
              <a:t>目录标题</a:t>
            </a:r>
          </a:p>
        </p:txBody>
      </p:sp>
      <p:sp>
        <p:nvSpPr>
          <p:cNvPr id="7" name="AutoShape 7"/>
          <p:cNvSpPr>
            <a:spLocks noGrp="1"/>
          </p:cNvSpPr>
          <p:nvPr>
            <p:ph type="body" sz="quarter" idx="88" hasCustomPrompt="1"/>
          </p:nvPr>
        </p:nvSpPr>
        <p:spPr>
          <a:xfrm>
            <a:off x="666750" y="1914965"/>
            <a:ext cx="228600" cy="25717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300" b="1" i="0" u="none" strike="noStrike">
                <a:solidFill>
                  <a:srgbClr val="1F2329">
                    <a:alpha val="100000"/>
                  </a:srgbClr>
                </a:solidFill>
                <a:latin typeface="Arial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350" b="1" i="0" u="none" strike="noStrike">
                <a:solidFill>
                  <a:srgbClr val="1F2329"/>
                </a:solidFill>
                <a:latin typeface="Arial"/>
              </a:rPr>
              <a:t>02</a:t>
            </a:r>
          </a:p>
        </p:txBody>
      </p:sp>
      <p:sp>
        <p:nvSpPr>
          <p:cNvPr id="8" name="AutoShape 8"/>
          <p:cNvSpPr>
            <a:spLocks noGrp="1"/>
          </p:cNvSpPr>
          <p:nvPr>
            <p:ph type="body" sz="quarter" idx="89" hasCustomPrompt="1"/>
          </p:nvPr>
        </p:nvSpPr>
        <p:spPr>
          <a:xfrm>
            <a:off x="1102630" y="2414367"/>
            <a:ext cx="3143250" cy="25717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3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350" b="1" i="0" u="none" strike="noStrike">
                <a:solidFill>
                  <a:srgbClr val="1F2329"/>
                </a:solidFill>
                <a:latin typeface="Noto Sans SC"/>
              </a:rPr>
              <a:t>目录标题</a:t>
            </a:r>
          </a:p>
        </p:txBody>
      </p:sp>
      <p:sp>
        <p:nvSpPr>
          <p:cNvPr id="9" name="AutoShape 9"/>
          <p:cNvSpPr>
            <a:spLocks noGrp="1"/>
          </p:cNvSpPr>
          <p:nvPr>
            <p:ph type="body" sz="quarter" idx="90" hasCustomPrompt="1"/>
          </p:nvPr>
        </p:nvSpPr>
        <p:spPr>
          <a:xfrm>
            <a:off x="666750" y="2414367"/>
            <a:ext cx="228600" cy="25717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300" b="1" i="0" u="none" strike="noStrike">
                <a:solidFill>
                  <a:srgbClr val="1F2329">
                    <a:alpha val="100000"/>
                  </a:srgbClr>
                </a:solidFill>
                <a:latin typeface="Arial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350" b="1" i="0" u="none" strike="noStrike">
                <a:solidFill>
                  <a:srgbClr val="1F2329"/>
                </a:solidFill>
                <a:latin typeface="Arial"/>
              </a:rPr>
              <a:t>03</a:t>
            </a:r>
          </a:p>
        </p:txBody>
      </p:sp>
      <p:sp>
        <p:nvSpPr>
          <p:cNvPr id="10" name="AutoShape 10"/>
          <p:cNvSpPr>
            <a:spLocks noGrp="1"/>
          </p:cNvSpPr>
          <p:nvPr>
            <p:ph type="body" sz="quarter" idx="91" hasCustomPrompt="1"/>
          </p:nvPr>
        </p:nvSpPr>
        <p:spPr>
          <a:xfrm>
            <a:off x="1102630" y="2913769"/>
            <a:ext cx="3143250" cy="25717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3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350" b="1" i="0" u="none" strike="noStrike">
                <a:solidFill>
                  <a:srgbClr val="1F2329"/>
                </a:solidFill>
                <a:latin typeface="Noto Sans SC"/>
              </a:rPr>
              <a:t>目录标题</a:t>
            </a:r>
          </a:p>
        </p:txBody>
      </p:sp>
      <p:sp>
        <p:nvSpPr>
          <p:cNvPr id="11" name="AutoShape 11"/>
          <p:cNvSpPr>
            <a:spLocks noGrp="1"/>
          </p:cNvSpPr>
          <p:nvPr>
            <p:ph type="body" sz="quarter" idx="92" hasCustomPrompt="1"/>
          </p:nvPr>
        </p:nvSpPr>
        <p:spPr>
          <a:xfrm>
            <a:off x="666750" y="2913769"/>
            <a:ext cx="228600" cy="25717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300" b="1" i="0" u="none" strike="noStrike">
                <a:solidFill>
                  <a:srgbClr val="1F2329">
                    <a:alpha val="100000"/>
                  </a:srgbClr>
                </a:solidFill>
                <a:latin typeface="Arial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350" b="1" i="0" u="none" strike="noStrike">
                <a:solidFill>
                  <a:srgbClr val="1F2329"/>
                </a:solidFill>
                <a:latin typeface="Arial"/>
              </a:rPr>
              <a:t>04</a:t>
            </a:r>
          </a:p>
        </p:txBody>
      </p:sp>
      <p:sp>
        <p:nvSpPr>
          <p:cNvPr id="12" name="AutoShape 12"/>
          <p:cNvSpPr>
            <a:spLocks noGrp="1"/>
          </p:cNvSpPr>
          <p:nvPr>
            <p:ph type="body" sz="quarter" idx="93" hasCustomPrompt="1"/>
          </p:nvPr>
        </p:nvSpPr>
        <p:spPr>
          <a:xfrm>
            <a:off x="1102630" y="3413171"/>
            <a:ext cx="3143250" cy="25717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3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350" b="1" i="0" u="none" strike="noStrike">
                <a:solidFill>
                  <a:srgbClr val="1F2329"/>
                </a:solidFill>
                <a:latin typeface="Noto Sans SC"/>
              </a:rPr>
              <a:t>目录标题</a:t>
            </a:r>
          </a:p>
        </p:txBody>
      </p:sp>
      <p:sp>
        <p:nvSpPr>
          <p:cNvPr id="13" name="AutoShape 13"/>
          <p:cNvSpPr>
            <a:spLocks noGrp="1"/>
          </p:cNvSpPr>
          <p:nvPr>
            <p:ph type="body" sz="quarter" idx="94" hasCustomPrompt="1"/>
          </p:nvPr>
        </p:nvSpPr>
        <p:spPr>
          <a:xfrm>
            <a:off x="666750" y="3413171"/>
            <a:ext cx="228600" cy="25717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300" b="1" i="0" u="none" strike="noStrike">
                <a:solidFill>
                  <a:srgbClr val="1F2329">
                    <a:alpha val="100000"/>
                  </a:srgbClr>
                </a:solidFill>
                <a:latin typeface="Arial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350" b="1" i="0" u="none" strike="noStrike">
                <a:solidFill>
                  <a:srgbClr val="1F2329"/>
                </a:solidFill>
                <a:latin typeface="Arial"/>
              </a:rPr>
              <a:t>05</a:t>
            </a:r>
          </a:p>
        </p:txBody>
      </p:sp>
      <p:sp>
        <p:nvSpPr>
          <p:cNvPr id="14" name="AutoShape 14"/>
          <p:cNvSpPr>
            <a:spLocks noGrp="1"/>
          </p:cNvSpPr>
          <p:nvPr>
            <p:ph type="body" sz="quarter" idx="95" hasCustomPrompt="1"/>
          </p:nvPr>
        </p:nvSpPr>
        <p:spPr>
          <a:xfrm>
            <a:off x="1102630" y="3912573"/>
            <a:ext cx="3143250" cy="25717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3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350" b="1" i="0" u="none" strike="noStrike">
                <a:solidFill>
                  <a:srgbClr val="1F2329"/>
                </a:solidFill>
                <a:latin typeface="Noto Sans SC"/>
              </a:rPr>
              <a:t>目录标题</a:t>
            </a:r>
          </a:p>
        </p:txBody>
      </p:sp>
      <p:sp>
        <p:nvSpPr>
          <p:cNvPr id="15" name="AutoShape 15"/>
          <p:cNvSpPr>
            <a:spLocks noGrp="1"/>
          </p:cNvSpPr>
          <p:nvPr>
            <p:ph type="body" sz="quarter" idx="96" hasCustomPrompt="1"/>
          </p:nvPr>
        </p:nvSpPr>
        <p:spPr>
          <a:xfrm>
            <a:off x="666750" y="3912573"/>
            <a:ext cx="228600" cy="25717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300" b="1" i="0" u="none" strike="noStrike">
                <a:solidFill>
                  <a:srgbClr val="1F2329">
                    <a:alpha val="100000"/>
                  </a:srgbClr>
                </a:solidFill>
                <a:latin typeface="Arial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350" b="1" i="0" u="none" strike="noStrike">
                <a:solidFill>
                  <a:srgbClr val="1F2329"/>
                </a:solidFill>
                <a:latin typeface="Arial"/>
              </a:rPr>
              <a:t>06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or 2"/>
          <p:cNvCxnSpPr/>
          <p:nvPr/>
        </p:nvCxnSpPr>
        <p:spPr>
          <a:xfrm rot="-2509828">
            <a:off x="5061696" y="-232175"/>
            <a:ext cx="2620546" cy="2604524"/>
          </a:xfrm>
          <a:prstGeom prst="line">
            <a:avLst/>
          </a:prstGeom>
          <a:solidFill>
            <a:srgbClr val="DEE0E3">
              <a:alpha val="40000"/>
            </a:srgbClr>
          </a:solidFill>
          <a:ln w="9525">
            <a:solidFill>
              <a:srgbClr val="D0D3D6">
                <a:alpha val="40000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" name="Connector 3"/>
          <p:cNvCxnSpPr/>
          <p:nvPr/>
        </p:nvCxnSpPr>
        <p:spPr>
          <a:xfrm rot="-2509828">
            <a:off x="5061696" y="44050"/>
            <a:ext cx="2620546" cy="2604524"/>
          </a:xfrm>
          <a:prstGeom prst="line">
            <a:avLst/>
          </a:prstGeom>
          <a:solidFill>
            <a:srgbClr val="DEE0E3">
              <a:alpha val="40000"/>
            </a:srgbClr>
          </a:solidFill>
          <a:ln w="9525">
            <a:solidFill>
              <a:srgbClr val="D0D3D6">
                <a:alpha val="40000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4" name="Connector 4"/>
          <p:cNvCxnSpPr/>
          <p:nvPr/>
        </p:nvCxnSpPr>
        <p:spPr>
          <a:xfrm rot="-2509828">
            <a:off x="5061696" y="320275"/>
            <a:ext cx="2620546" cy="2604524"/>
          </a:xfrm>
          <a:prstGeom prst="line">
            <a:avLst/>
          </a:prstGeom>
          <a:solidFill>
            <a:srgbClr val="DEE0E3">
              <a:alpha val="40000"/>
            </a:srgbClr>
          </a:solidFill>
          <a:ln w="9525">
            <a:solidFill>
              <a:srgbClr val="D0D3D6">
                <a:alpha val="40000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5" name="AutoShape 5"/>
          <p:cNvSpPr>
            <a:spLocks noGrp="1"/>
          </p:cNvSpPr>
          <p:nvPr>
            <p:ph type="body" sz="quarter" idx="97" hasCustomPrompt="1"/>
          </p:nvPr>
        </p:nvSpPr>
        <p:spPr>
          <a:xfrm>
            <a:off x="666750" y="666750"/>
            <a:ext cx="3810000" cy="4572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24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</a:rPr>
              <a:t>目录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98" hasCustomPrompt="1"/>
          </p:nvPr>
        </p:nvSpPr>
        <p:spPr>
          <a:xfrm>
            <a:off x="4572000" y="666750"/>
            <a:ext cx="3619500" cy="20002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0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050" b="1" i="0" u="none" strike="noStrike">
                <a:solidFill>
                  <a:srgbClr val="1F2329"/>
                </a:solidFill>
                <a:latin typeface="Noto Sans SC"/>
              </a:rPr>
              <a:t>目录标题</a:t>
            </a:r>
          </a:p>
        </p:txBody>
      </p:sp>
      <p:sp>
        <p:nvSpPr>
          <p:cNvPr id="7" name="AutoShape 7"/>
          <p:cNvSpPr>
            <a:spLocks noGrp="1"/>
          </p:cNvSpPr>
          <p:nvPr>
            <p:ph type="body" sz="quarter" idx="99" hasCustomPrompt="1"/>
          </p:nvPr>
        </p:nvSpPr>
        <p:spPr>
          <a:xfrm>
            <a:off x="4572000" y="990600"/>
            <a:ext cx="3619500" cy="1714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子目录</a:t>
            </a:r>
          </a:p>
        </p:txBody>
      </p:sp>
      <p:sp>
        <p:nvSpPr>
          <p:cNvPr id="8" name="AutoShape 8"/>
          <p:cNvSpPr>
            <a:spLocks noGrp="1"/>
          </p:cNvSpPr>
          <p:nvPr>
            <p:ph type="body" sz="quarter" idx="100" hasCustomPrompt="1"/>
          </p:nvPr>
        </p:nvSpPr>
        <p:spPr>
          <a:xfrm>
            <a:off x="4572000" y="1267739"/>
            <a:ext cx="3619500" cy="1714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子目录</a:t>
            </a:r>
          </a:p>
        </p:txBody>
      </p:sp>
      <p:sp>
        <p:nvSpPr>
          <p:cNvPr id="9" name="AutoShape 9"/>
          <p:cNvSpPr>
            <a:spLocks noGrp="1"/>
          </p:cNvSpPr>
          <p:nvPr>
            <p:ph type="body" sz="quarter" idx="101" hasCustomPrompt="1"/>
          </p:nvPr>
        </p:nvSpPr>
        <p:spPr>
          <a:xfrm>
            <a:off x="8243279" y="666750"/>
            <a:ext cx="228600" cy="1714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r">
              <a:lnSpc>
                <a:spcPct val="125000"/>
              </a:lnSpc>
              <a:defRPr sz="900" b="1" i="0" u="none" strike="noStrike">
                <a:solidFill>
                  <a:srgbClr val="1F2329">
                    <a:alpha val="100000"/>
                  </a:srgbClr>
                </a:solidFill>
                <a:latin typeface="Arial"/>
              </a:defRPr>
            </a:lvl1pPr>
          </a:lstStyle>
          <a:p>
            <a:pPr indent="0" algn="r">
              <a:lnSpc>
                <a:spcPct val="125000"/>
              </a:lnSpc>
            </a:pPr>
            <a:r>
              <a:rPr lang="en-US" sz="900" b="1" i="0" u="none" strike="noStrike">
                <a:solidFill>
                  <a:srgbClr val="1F2329"/>
                </a:solidFill>
                <a:latin typeface="Arial"/>
              </a:rPr>
              <a:t>03</a:t>
            </a:r>
          </a:p>
        </p:txBody>
      </p:sp>
      <p:sp>
        <p:nvSpPr>
          <p:cNvPr id="10" name="AutoShape 10"/>
          <p:cNvSpPr>
            <a:spLocks noGrp="1"/>
          </p:cNvSpPr>
          <p:nvPr>
            <p:ph type="body" sz="quarter" idx="102" hasCustomPrompt="1"/>
          </p:nvPr>
        </p:nvSpPr>
        <p:spPr>
          <a:xfrm>
            <a:off x="8243279" y="990600"/>
            <a:ext cx="228600" cy="1714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r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Arial"/>
              </a:defRPr>
            </a:lvl1pPr>
          </a:lstStyle>
          <a:p>
            <a:pPr indent="0" algn="r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Arial"/>
              </a:rPr>
              <a:t>04</a:t>
            </a:r>
          </a:p>
        </p:txBody>
      </p:sp>
      <p:sp>
        <p:nvSpPr>
          <p:cNvPr id="11" name="AutoShape 11"/>
          <p:cNvSpPr>
            <a:spLocks noGrp="1"/>
          </p:cNvSpPr>
          <p:nvPr>
            <p:ph type="body" sz="quarter" idx="103" hasCustomPrompt="1"/>
          </p:nvPr>
        </p:nvSpPr>
        <p:spPr>
          <a:xfrm>
            <a:off x="8243279" y="1267739"/>
            <a:ext cx="228600" cy="1714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r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Arial"/>
              </a:defRPr>
            </a:lvl1pPr>
          </a:lstStyle>
          <a:p>
            <a:pPr indent="0" algn="r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Arial"/>
              </a:rPr>
              <a:t>08</a:t>
            </a:r>
          </a:p>
        </p:txBody>
      </p:sp>
      <p:cxnSp>
        <p:nvCxnSpPr>
          <p:cNvPr id="12" name="Connector 12"/>
          <p:cNvCxnSpPr/>
          <p:nvPr/>
        </p:nvCxnSpPr>
        <p:spPr>
          <a:xfrm rot="-2509828">
            <a:off x="5061696" y="767950"/>
            <a:ext cx="2620546" cy="2604524"/>
          </a:xfrm>
          <a:prstGeom prst="line">
            <a:avLst/>
          </a:prstGeom>
          <a:solidFill>
            <a:srgbClr val="DEE0E3">
              <a:alpha val="40000"/>
            </a:srgbClr>
          </a:solidFill>
          <a:ln w="9525">
            <a:solidFill>
              <a:srgbClr val="D0D3D6">
                <a:alpha val="40000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3" name="Connector 13"/>
          <p:cNvCxnSpPr/>
          <p:nvPr/>
        </p:nvCxnSpPr>
        <p:spPr>
          <a:xfrm rot="-2509828">
            <a:off x="5061696" y="1044175"/>
            <a:ext cx="2620546" cy="2604524"/>
          </a:xfrm>
          <a:prstGeom prst="line">
            <a:avLst/>
          </a:prstGeom>
          <a:solidFill>
            <a:srgbClr val="DEE0E3">
              <a:alpha val="40000"/>
            </a:srgbClr>
          </a:solidFill>
          <a:ln w="9525">
            <a:solidFill>
              <a:srgbClr val="D0D3D6">
                <a:alpha val="40000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4" name="Connector 14"/>
          <p:cNvCxnSpPr/>
          <p:nvPr/>
        </p:nvCxnSpPr>
        <p:spPr>
          <a:xfrm rot="-2509828">
            <a:off x="5061696" y="1320400"/>
            <a:ext cx="2620546" cy="2604524"/>
          </a:xfrm>
          <a:prstGeom prst="line">
            <a:avLst/>
          </a:prstGeom>
          <a:solidFill>
            <a:srgbClr val="DEE0E3">
              <a:alpha val="40000"/>
            </a:srgbClr>
          </a:solidFill>
          <a:ln w="9525">
            <a:solidFill>
              <a:srgbClr val="D0D3D6">
                <a:alpha val="40000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5" name="AutoShape 15"/>
          <p:cNvSpPr>
            <a:spLocks noGrp="1"/>
          </p:cNvSpPr>
          <p:nvPr>
            <p:ph type="body" sz="quarter" idx="104" hasCustomPrompt="1"/>
          </p:nvPr>
        </p:nvSpPr>
        <p:spPr>
          <a:xfrm>
            <a:off x="4572000" y="1666875"/>
            <a:ext cx="3619500" cy="20002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0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050" b="1" i="0" u="none" strike="noStrike">
                <a:solidFill>
                  <a:srgbClr val="1F2329"/>
                </a:solidFill>
                <a:latin typeface="Noto Sans SC"/>
              </a:rPr>
              <a:t>目录标题</a:t>
            </a:r>
          </a:p>
        </p:txBody>
      </p:sp>
      <p:sp>
        <p:nvSpPr>
          <p:cNvPr id="16" name="AutoShape 16"/>
          <p:cNvSpPr>
            <a:spLocks noGrp="1"/>
          </p:cNvSpPr>
          <p:nvPr>
            <p:ph type="body" sz="quarter" idx="105" hasCustomPrompt="1"/>
          </p:nvPr>
        </p:nvSpPr>
        <p:spPr>
          <a:xfrm>
            <a:off x="4572000" y="1990725"/>
            <a:ext cx="3619500" cy="1714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子目录</a:t>
            </a:r>
          </a:p>
        </p:txBody>
      </p:sp>
      <p:sp>
        <p:nvSpPr>
          <p:cNvPr id="17" name="AutoShape 17"/>
          <p:cNvSpPr>
            <a:spLocks noGrp="1"/>
          </p:cNvSpPr>
          <p:nvPr>
            <p:ph type="body" sz="quarter" idx="106" hasCustomPrompt="1"/>
          </p:nvPr>
        </p:nvSpPr>
        <p:spPr>
          <a:xfrm>
            <a:off x="4572000" y="2267864"/>
            <a:ext cx="3619500" cy="1714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子目录</a:t>
            </a:r>
          </a:p>
        </p:txBody>
      </p:sp>
      <p:sp>
        <p:nvSpPr>
          <p:cNvPr id="18" name="AutoShape 18"/>
          <p:cNvSpPr>
            <a:spLocks noGrp="1"/>
          </p:cNvSpPr>
          <p:nvPr>
            <p:ph type="body" sz="quarter" idx="107" hasCustomPrompt="1"/>
          </p:nvPr>
        </p:nvSpPr>
        <p:spPr>
          <a:xfrm>
            <a:off x="8243279" y="1666875"/>
            <a:ext cx="228600" cy="1714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r">
              <a:lnSpc>
                <a:spcPct val="125000"/>
              </a:lnSpc>
              <a:defRPr sz="900" b="1" i="0" u="none" strike="noStrike">
                <a:solidFill>
                  <a:srgbClr val="1F2329">
                    <a:alpha val="100000"/>
                  </a:srgbClr>
                </a:solidFill>
                <a:latin typeface="Arial"/>
              </a:defRPr>
            </a:lvl1pPr>
          </a:lstStyle>
          <a:p>
            <a:pPr indent="0" algn="r">
              <a:lnSpc>
                <a:spcPct val="125000"/>
              </a:lnSpc>
            </a:pPr>
            <a:r>
              <a:rPr lang="en-US" sz="900" b="1" i="0" u="none" strike="noStrike">
                <a:solidFill>
                  <a:srgbClr val="1F2329"/>
                </a:solidFill>
                <a:latin typeface="Arial"/>
              </a:rPr>
              <a:t>14</a:t>
            </a:r>
          </a:p>
        </p:txBody>
      </p:sp>
      <p:sp>
        <p:nvSpPr>
          <p:cNvPr id="19" name="AutoShape 19"/>
          <p:cNvSpPr>
            <a:spLocks noGrp="1"/>
          </p:cNvSpPr>
          <p:nvPr>
            <p:ph type="body" sz="quarter" idx="108" hasCustomPrompt="1"/>
          </p:nvPr>
        </p:nvSpPr>
        <p:spPr>
          <a:xfrm>
            <a:off x="8243279" y="1990725"/>
            <a:ext cx="228600" cy="1714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r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Arial"/>
              </a:defRPr>
            </a:lvl1pPr>
          </a:lstStyle>
          <a:p>
            <a:pPr indent="0" algn="r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Arial"/>
              </a:rPr>
              <a:t>15</a:t>
            </a:r>
          </a:p>
        </p:txBody>
      </p:sp>
      <p:sp>
        <p:nvSpPr>
          <p:cNvPr id="20" name="AutoShape 20"/>
          <p:cNvSpPr>
            <a:spLocks noGrp="1"/>
          </p:cNvSpPr>
          <p:nvPr>
            <p:ph type="body" sz="quarter" idx="109" hasCustomPrompt="1"/>
          </p:nvPr>
        </p:nvSpPr>
        <p:spPr>
          <a:xfrm>
            <a:off x="8243279" y="2267864"/>
            <a:ext cx="228600" cy="1714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r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Arial"/>
              </a:defRPr>
            </a:lvl1pPr>
          </a:lstStyle>
          <a:p>
            <a:pPr indent="0" algn="r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Arial"/>
              </a:rPr>
              <a:t>20</a:t>
            </a:r>
          </a:p>
        </p:txBody>
      </p:sp>
      <p:cxnSp>
        <p:nvCxnSpPr>
          <p:cNvPr id="21" name="Connector 21"/>
          <p:cNvCxnSpPr/>
          <p:nvPr/>
        </p:nvCxnSpPr>
        <p:spPr>
          <a:xfrm rot="-2509828">
            <a:off x="5061696" y="1768075"/>
            <a:ext cx="2620546" cy="2604524"/>
          </a:xfrm>
          <a:prstGeom prst="line">
            <a:avLst/>
          </a:prstGeom>
          <a:solidFill>
            <a:srgbClr val="DEE0E3">
              <a:alpha val="40000"/>
            </a:srgbClr>
          </a:solidFill>
          <a:ln w="9525">
            <a:solidFill>
              <a:srgbClr val="D0D3D6">
                <a:alpha val="40000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22" name="Connector 22"/>
          <p:cNvCxnSpPr/>
          <p:nvPr/>
        </p:nvCxnSpPr>
        <p:spPr>
          <a:xfrm rot="-2509828">
            <a:off x="5061696" y="2044300"/>
            <a:ext cx="2620546" cy="2604524"/>
          </a:xfrm>
          <a:prstGeom prst="line">
            <a:avLst/>
          </a:prstGeom>
          <a:solidFill>
            <a:srgbClr val="DEE0E3">
              <a:alpha val="40000"/>
            </a:srgbClr>
          </a:solidFill>
          <a:ln w="9525">
            <a:solidFill>
              <a:srgbClr val="D0D3D6">
                <a:alpha val="40000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23" name="Connector 23"/>
          <p:cNvCxnSpPr/>
          <p:nvPr/>
        </p:nvCxnSpPr>
        <p:spPr>
          <a:xfrm rot="-2509828">
            <a:off x="5061696" y="2320525"/>
            <a:ext cx="2620546" cy="2604524"/>
          </a:xfrm>
          <a:prstGeom prst="line">
            <a:avLst/>
          </a:prstGeom>
          <a:solidFill>
            <a:srgbClr val="DEE0E3">
              <a:alpha val="40000"/>
            </a:srgbClr>
          </a:solidFill>
          <a:ln w="9525">
            <a:solidFill>
              <a:srgbClr val="D0D3D6">
                <a:alpha val="40000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24" name="AutoShape 24"/>
          <p:cNvSpPr>
            <a:spLocks noGrp="1"/>
          </p:cNvSpPr>
          <p:nvPr>
            <p:ph type="body" sz="quarter" idx="110" hasCustomPrompt="1"/>
          </p:nvPr>
        </p:nvSpPr>
        <p:spPr>
          <a:xfrm>
            <a:off x="4572000" y="2667000"/>
            <a:ext cx="3619500" cy="20002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0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050" b="1" i="0" u="none" strike="noStrike">
                <a:solidFill>
                  <a:srgbClr val="1F2329"/>
                </a:solidFill>
                <a:latin typeface="Noto Sans SC"/>
              </a:rPr>
              <a:t>目录标题</a:t>
            </a:r>
          </a:p>
        </p:txBody>
      </p:sp>
      <p:sp>
        <p:nvSpPr>
          <p:cNvPr id="25" name="AutoShape 25"/>
          <p:cNvSpPr>
            <a:spLocks noGrp="1"/>
          </p:cNvSpPr>
          <p:nvPr>
            <p:ph type="body" sz="quarter" idx="111" hasCustomPrompt="1"/>
          </p:nvPr>
        </p:nvSpPr>
        <p:spPr>
          <a:xfrm>
            <a:off x="4572000" y="2990850"/>
            <a:ext cx="3619500" cy="1714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子目录</a:t>
            </a:r>
          </a:p>
        </p:txBody>
      </p:sp>
      <p:sp>
        <p:nvSpPr>
          <p:cNvPr id="26" name="AutoShape 26"/>
          <p:cNvSpPr>
            <a:spLocks noGrp="1"/>
          </p:cNvSpPr>
          <p:nvPr>
            <p:ph type="body" sz="quarter" idx="112" hasCustomPrompt="1"/>
          </p:nvPr>
        </p:nvSpPr>
        <p:spPr>
          <a:xfrm>
            <a:off x="4572000" y="3267989"/>
            <a:ext cx="3619500" cy="1714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子目录</a:t>
            </a:r>
          </a:p>
        </p:txBody>
      </p:sp>
      <p:sp>
        <p:nvSpPr>
          <p:cNvPr id="27" name="AutoShape 27"/>
          <p:cNvSpPr>
            <a:spLocks noGrp="1"/>
          </p:cNvSpPr>
          <p:nvPr>
            <p:ph type="body" sz="quarter" idx="113" hasCustomPrompt="1"/>
          </p:nvPr>
        </p:nvSpPr>
        <p:spPr>
          <a:xfrm>
            <a:off x="8243279" y="2667000"/>
            <a:ext cx="228600" cy="1714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r">
              <a:lnSpc>
                <a:spcPct val="125000"/>
              </a:lnSpc>
              <a:defRPr sz="900" b="1" i="0" u="none" strike="noStrike">
                <a:solidFill>
                  <a:srgbClr val="1F2329">
                    <a:alpha val="100000"/>
                  </a:srgbClr>
                </a:solidFill>
                <a:latin typeface="Arial"/>
              </a:defRPr>
            </a:lvl1pPr>
          </a:lstStyle>
          <a:p>
            <a:pPr indent="0" algn="r">
              <a:lnSpc>
                <a:spcPct val="125000"/>
              </a:lnSpc>
            </a:pPr>
            <a:r>
              <a:rPr lang="en-US" sz="900" b="1" i="0" u="none" strike="noStrike">
                <a:solidFill>
                  <a:srgbClr val="1F2329"/>
                </a:solidFill>
                <a:latin typeface="Arial"/>
              </a:rPr>
              <a:t>22</a:t>
            </a:r>
          </a:p>
        </p:txBody>
      </p:sp>
      <p:sp>
        <p:nvSpPr>
          <p:cNvPr id="28" name="AutoShape 28"/>
          <p:cNvSpPr>
            <a:spLocks noGrp="1"/>
          </p:cNvSpPr>
          <p:nvPr>
            <p:ph type="body" sz="quarter" idx="114" hasCustomPrompt="1"/>
          </p:nvPr>
        </p:nvSpPr>
        <p:spPr>
          <a:xfrm>
            <a:off x="8243279" y="2990850"/>
            <a:ext cx="228600" cy="1714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r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Arial"/>
              </a:defRPr>
            </a:lvl1pPr>
          </a:lstStyle>
          <a:p>
            <a:pPr indent="0" algn="r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Arial"/>
              </a:rPr>
              <a:t>23</a:t>
            </a:r>
          </a:p>
        </p:txBody>
      </p:sp>
      <p:sp>
        <p:nvSpPr>
          <p:cNvPr id="29" name="AutoShape 29"/>
          <p:cNvSpPr>
            <a:spLocks noGrp="1"/>
          </p:cNvSpPr>
          <p:nvPr>
            <p:ph type="body" sz="quarter" idx="115" hasCustomPrompt="1"/>
          </p:nvPr>
        </p:nvSpPr>
        <p:spPr>
          <a:xfrm>
            <a:off x="8243279" y="3267989"/>
            <a:ext cx="228600" cy="1714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r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Arial"/>
              </a:defRPr>
            </a:lvl1pPr>
          </a:lstStyle>
          <a:p>
            <a:pPr indent="0" algn="r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Arial"/>
              </a:rPr>
              <a:t>27</a:t>
            </a:r>
          </a:p>
        </p:txBody>
      </p:sp>
      <p:cxnSp>
        <p:nvCxnSpPr>
          <p:cNvPr id="30" name="Connector 30"/>
          <p:cNvCxnSpPr/>
          <p:nvPr/>
        </p:nvCxnSpPr>
        <p:spPr>
          <a:xfrm rot="-2509828">
            <a:off x="5061696" y="2768200"/>
            <a:ext cx="2620546" cy="2604524"/>
          </a:xfrm>
          <a:prstGeom prst="line">
            <a:avLst/>
          </a:prstGeom>
          <a:solidFill>
            <a:srgbClr val="DEE0E3">
              <a:alpha val="40000"/>
            </a:srgbClr>
          </a:solidFill>
          <a:ln w="9525">
            <a:solidFill>
              <a:srgbClr val="D0D3D6">
                <a:alpha val="40000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1" name="Connector 31"/>
          <p:cNvCxnSpPr/>
          <p:nvPr/>
        </p:nvCxnSpPr>
        <p:spPr>
          <a:xfrm rot="-2509828">
            <a:off x="5061696" y="3044425"/>
            <a:ext cx="2620546" cy="2604524"/>
          </a:xfrm>
          <a:prstGeom prst="line">
            <a:avLst/>
          </a:prstGeom>
          <a:solidFill>
            <a:srgbClr val="DEE0E3">
              <a:alpha val="40000"/>
            </a:srgbClr>
          </a:solidFill>
          <a:ln w="9525">
            <a:solidFill>
              <a:srgbClr val="D0D3D6">
                <a:alpha val="40000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2" name="Connector 32"/>
          <p:cNvCxnSpPr/>
          <p:nvPr/>
        </p:nvCxnSpPr>
        <p:spPr>
          <a:xfrm rot="-2509828">
            <a:off x="5061696" y="3320650"/>
            <a:ext cx="2620546" cy="2604524"/>
          </a:xfrm>
          <a:prstGeom prst="line">
            <a:avLst/>
          </a:prstGeom>
          <a:solidFill>
            <a:srgbClr val="DEE0E3">
              <a:alpha val="40000"/>
            </a:srgbClr>
          </a:solidFill>
          <a:ln w="9525">
            <a:solidFill>
              <a:srgbClr val="D0D3D6">
                <a:alpha val="40000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33" name="AutoShape 33"/>
          <p:cNvSpPr>
            <a:spLocks noGrp="1"/>
          </p:cNvSpPr>
          <p:nvPr>
            <p:ph type="body" sz="quarter" idx="116" hasCustomPrompt="1"/>
          </p:nvPr>
        </p:nvSpPr>
        <p:spPr>
          <a:xfrm>
            <a:off x="4572000" y="3667125"/>
            <a:ext cx="3619500" cy="20002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0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050" b="1" i="0" u="none" strike="noStrike">
                <a:solidFill>
                  <a:srgbClr val="1F2329"/>
                </a:solidFill>
                <a:latin typeface="Noto Sans SC"/>
              </a:rPr>
              <a:t>目录标题</a:t>
            </a:r>
          </a:p>
        </p:txBody>
      </p:sp>
      <p:sp>
        <p:nvSpPr>
          <p:cNvPr id="34" name="AutoShape 34"/>
          <p:cNvSpPr>
            <a:spLocks noGrp="1"/>
          </p:cNvSpPr>
          <p:nvPr>
            <p:ph type="body" sz="quarter" idx="117" hasCustomPrompt="1"/>
          </p:nvPr>
        </p:nvSpPr>
        <p:spPr>
          <a:xfrm>
            <a:off x="4572000" y="3990975"/>
            <a:ext cx="3619500" cy="1714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子目录</a:t>
            </a:r>
          </a:p>
        </p:txBody>
      </p:sp>
      <p:sp>
        <p:nvSpPr>
          <p:cNvPr id="35" name="AutoShape 35"/>
          <p:cNvSpPr>
            <a:spLocks noGrp="1"/>
          </p:cNvSpPr>
          <p:nvPr>
            <p:ph type="body" sz="quarter" idx="118" hasCustomPrompt="1"/>
          </p:nvPr>
        </p:nvSpPr>
        <p:spPr>
          <a:xfrm>
            <a:off x="4572000" y="4268114"/>
            <a:ext cx="3619500" cy="1714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子目录</a:t>
            </a:r>
          </a:p>
        </p:txBody>
      </p:sp>
      <p:sp>
        <p:nvSpPr>
          <p:cNvPr id="36" name="AutoShape 36"/>
          <p:cNvSpPr>
            <a:spLocks noGrp="1"/>
          </p:cNvSpPr>
          <p:nvPr>
            <p:ph type="body" sz="quarter" idx="119" hasCustomPrompt="1"/>
          </p:nvPr>
        </p:nvSpPr>
        <p:spPr>
          <a:xfrm>
            <a:off x="8243279" y="3667125"/>
            <a:ext cx="228600" cy="1714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r">
              <a:lnSpc>
                <a:spcPct val="125000"/>
              </a:lnSpc>
              <a:defRPr sz="900" b="1" i="0" u="none" strike="noStrike">
                <a:solidFill>
                  <a:srgbClr val="1F2329">
                    <a:alpha val="100000"/>
                  </a:srgbClr>
                </a:solidFill>
                <a:latin typeface="Arial"/>
              </a:defRPr>
            </a:lvl1pPr>
          </a:lstStyle>
          <a:p>
            <a:pPr indent="0" algn="r">
              <a:lnSpc>
                <a:spcPct val="125000"/>
              </a:lnSpc>
            </a:pPr>
            <a:r>
              <a:rPr lang="en-US" sz="900" b="1" i="0" u="none" strike="noStrike">
                <a:solidFill>
                  <a:srgbClr val="1F2329"/>
                </a:solidFill>
                <a:latin typeface="Arial"/>
              </a:rPr>
              <a:t>29</a:t>
            </a:r>
          </a:p>
        </p:txBody>
      </p:sp>
      <p:sp>
        <p:nvSpPr>
          <p:cNvPr id="37" name="AutoShape 37"/>
          <p:cNvSpPr>
            <a:spLocks noGrp="1"/>
          </p:cNvSpPr>
          <p:nvPr>
            <p:ph type="body" sz="quarter" idx="120" hasCustomPrompt="1"/>
          </p:nvPr>
        </p:nvSpPr>
        <p:spPr>
          <a:xfrm>
            <a:off x="8243279" y="3990975"/>
            <a:ext cx="228600" cy="1714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r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Arial"/>
              </a:defRPr>
            </a:lvl1pPr>
          </a:lstStyle>
          <a:p>
            <a:pPr indent="0" algn="r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Arial"/>
              </a:rPr>
              <a:t>30</a:t>
            </a:r>
          </a:p>
        </p:txBody>
      </p:sp>
      <p:sp>
        <p:nvSpPr>
          <p:cNvPr id="38" name="AutoShape 38"/>
          <p:cNvSpPr>
            <a:spLocks noGrp="1"/>
          </p:cNvSpPr>
          <p:nvPr>
            <p:ph type="body" sz="quarter" idx="121" hasCustomPrompt="1"/>
          </p:nvPr>
        </p:nvSpPr>
        <p:spPr>
          <a:xfrm>
            <a:off x="8243279" y="4268114"/>
            <a:ext cx="228600" cy="1714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r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Arial"/>
              </a:defRPr>
            </a:lvl1pPr>
          </a:lstStyle>
          <a:p>
            <a:pPr indent="0" algn="r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Arial"/>
              </a:rPr>
              <a:t>32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22" hasCustomPrompt="1"/>
          </p:nvPr>
        </p:nvSpPr>
        <p:spPr>
          <a:xfrm>
            <a:off x="952500" y="2257425"/>
            <a:ext cx="7239000" cy="6286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3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300" b="1" i="0" u="none" strike="noStrike">
                <a:solidFill>
                  <a:srgbClr val="1F2329"/>
                </a:solidFill>
                <a:latin typeface="Noto Sans SC"/>
              </a:rPr>
              <a:t>通用模板标题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59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" name="Shape 60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Shape 6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" name="Shape 6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" name="Shape 6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23" hasCustomPrompt="1"/>
          </p:nvPr>
        </p:nvSpPr>
        <p:spPr>
          <a:xfrm>
            <a:off x="952500" y="2071687"/>
            <a:ext cx="7239000" cy="6286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33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25000"/>
              </a:lnSpc>
            </a:pPr>
            <a:r>
              <a:rPr lang="en-US" sz="3300" b="1" i="0" u="none" strike="noStrike">
                <a:solidFill>
                  <a:srgbClr val="1F2329"/>
                </a:solidFill>
                <a:latin typeface="Noto Sans SC"/>
              </a:rPr>
              <a:t>通用模板标题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24" hasCustomPrompt="1"/>
          </p:nvPr>
        </p:nvSpPr>
        <p:spPr>
          <a:xfrm>
            <a:off x="952500" y="2728912"/>
            <a:ext cx="7239000" cy="3429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8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25000"/>
              </a:lnSpc>
            </a:pPr>
            <a:r>
              <a:rPr lang="en-US" sz="1800" b="1" i="0" u="none" strike="noStrike">
                <a:solidFill>
                  <a:srgbClr val="1F2329"/>
                </a:solidFill>
                <a:latin typeface="Noto Sans SC"/>
              </a:rPr>
              <a:t>通用模板标题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25" hasCustomPrompt="1"/>
          </p:nvPr>
        </p:nvSpPr>
        <p:spPr>
          <a:xfrm>
            <a:off x="952500" y="952500"/>
            <a:ext cx="7239000" cy="4572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24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</a:rPr>
              <a:t>标题和描述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26" hasCustomPrompt="1"/>
          </p:nvPr>
        </p:nvSpPr>
        <p:spPr>
          <a:xfrm>
            <a:off x="952500" y="1809750"/>
            <a:ext cx="7239000" cy="5143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127" hasCustomPrompt="1"/>
          </p:nvPr>
        </p:nvSpPr>
        <p:spPr>
          <a:xfrm>
            <a:off x="952500" y="2495550"/>
            <a:ext cx="7239000" cy="6858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128" hasCustomPrompt="1"/>
          </p:nvPr>
        </p:nvSpPr>
        <p:spPr>
          <a:xfrm>
            <a:off x="952500" y="3352800"/>
            <a:ext cx="7239000" cy="6858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29" hasCustomPrompt="1"/>
          </p:nvPr>
        </p:nvSpPr>
        <p:spPr>
          <a:xfrm>
            <a:off x="666750" y="666750"/>
            <a:ext cx="7239000" cy="4572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24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</a:rPr>
              <a:t>标题和描述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30" hasCustomPrompt="1"/>
          </p:nvPr>
        </p:nvSpPr>
        <p:spPr>
          <a:xfrm>
            <a:off x="667753" y="2667000"/>
            <a:ext cx="3714750" cy="8572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131" hasCustomPrompt="1"/>
          </p:nvPr>
        </p:nvSpPr>
        <p:spPr>
          <a:xfrm>
            <a:off x="666750" y="2286000"/>
            <a:ext cx="3715753" cy="2857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5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500" b="1" i="0" u="none" strike="noStrike">
                <a:solidFill>
                  <a:srgbClr val="1F2329"/>
                </a:solidFill>
                <a:latin typeface="Noto Sans SC"/>
              </a:rPr>
              <a:t>主题标题一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132" hasCustomPrompt="1"/>
          </p:nvPr>
        </p:nvSpPr>
        <p:spPr>
          <a:xfrm>
            <a:off x="4762500" y="2286000"/>
            <a:ext cx="3714750" cy="2857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5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500" b="1" i="0" u="none" strike="noStrike">
                <a:solidFill>
                  <a:srgbClr val="1F2329"/>
                </a:solidFill>
                <a:latin typeface="Noto Sans SC"/>
              </a:rPr>
              <a:t>主题标题二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133" hasCustomPrompt="1"/>
          </p:nvPr>
        </p:nvSpPr>
        <p:spPr>
          <a:xfrm>
            <a:off x="4762500" y="2667000"/>
            <a:ext cx="3714750" cy="8572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34" hasCustomPrompt="1"/>
          </p:nvPr>
        </p:nvSpPr>
        <p:spPr>
          <a:xfrm>
            <a:off x="666750" y="666750"/>
            <a:ext cx="7810500" cy="4572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24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</a:rPr>
              <a:t>标题和描述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35" hasCustomPrompt="1"/>
          </p:nvPr>
        </p:nvSpPr>
        <p:spPr>
          <a:xfrm>
            <a:off x="667753" y="2667000"/>
            <a:ext cx="2286000" cy="8572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136" hasCustomPrompt="1"/>
          </p:nvPr>
        </p:nvSpPr>
        <p:spPr>
          <a:xfrm>
            <a:off x="666750" y="2286000"/>
            <a:ext cx="2286000" cy="2857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5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500" b="1" i="0" u="none" strike="noStrike">
                <a:solidFill>
                  <a:srgbClr val="1F2329"/>
                </a:solidFill>
                <a:latin typeface="Noto Sans SC"/>
              </a:rPr>
              <a:t>主题标题一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137" hasCustomPrompt="1"/>
          </p:nvPr>
        </p:nvSpPr>
        <p:spPr>
          <a:xfrm>
            <a:off x="6191250" y="2667000"/>
            <a:ext cx="2286000" cy="8572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138" hasCustomPrompt="1"/>
          </p:nvPr>
        </p:nvSpPr>
        <p:spPr>
          <a:xfrm>
            <a:off x="6191250" y="2286000"/>
            <a:ext cx="2286000" cy="2857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5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500" b="1" i="0" u="none" strike="noStrike">
                <a:solidFill>
                  <a:srgbClr val="1F2329"/>
                </a:solidFill>
                <a:latin typeface="Noto Sans SC"/>
              </a:rPr>
              <a:t>主题标题三</a:t>
            </a:r>
          </a:p>
        </p:txBody>
      </p:sp>
      <p:sp>
        <p:nvSpPr>
          <p:cNvPr id="7" name="AutoShape 7"/>
          <p:cNvSpPr>
            <a:spLocks noGrp="1"/>
          </p:cNvSpPr>
          <p:nvPr>
            <p:ph type="body" sz="quarter" idx="139" hasCustomPrompt="1"/>
          </p:nvPr>
        </p:nvSpPr>
        <p:spPr>
          <a:xfrm>
            <a:off x="3429000" y="2667000"/>
            <a:ext cx="2286000" cy="8572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8" name="AutoShape 8"/>
          <p:cNvSpPr>
            <a:spLocks noGrp="1"/>
          </p:cNvSpPr>
          <p:nvPr>
            <p:ph type="body" sz="quarter" idx="140" hasCustomPrompt="1"/>
          </p:nvPr>
        </p:nvSpPr>
        <p:spPr>
          <a:xfrm>
            <a:off x="3429000" y="2286000"/>
            <a:ext cx="2286000" cy="2857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5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500" b="1" i="0" u="none" strike="noStrike">
                <a:solidFill>
                  <a:srgbClr val="1F2329"/>
                </a:solidFill>
                <a:latin typeface="Noto Sans SC"/>
              </a:rPr>
              <a:t>主题标题二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41" hasCustomPrompt="1"/>
          </p:nvPr>
        </p:nvSpPr>
        <p:spPr>
          <a:xfrm>
            <a:off x="666750" y="666750"/>
            <a:ext cx="7810500" cy="4572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24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</a:rPr>
              <a:t>标题和描述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42" hasCustomPrompt="1"/>
          </p:nvPr>
        </p:nvSpPr>
        <p:spPr>
          <a:xfrm>
            <a:off x="667753" y="2667000"/>
            <a:ext cx="1714500" cy="8572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143" hasCustomPrompt="1"/>
          </p:nvPr>
        </p:nvSpPr>
        <p:spPr>
          <a:xfrm>
            <a:off x="666750" y="2286000"/>
            <a:ext cx="1714500" cy="2857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5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500" b="1" i="0" u="none" strike="noStrike">
                <a:solidFill>
                  <a:srgbClr val="1F2329"/>
                </a:solidFill>
                <a:latin typeface="Noto Sans SC"/>
              </a:rPr>
              <a:t>主题标题一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144" hasCustomPrompt="1"/>
          </p:nvPr>
        </p:nvSpPr>
        <p:spPr>
          <a:xfrm>
            <a:off x="6762750" y="2667000"/>
            <a:ext cx="1714500" cy="8572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145" hasCustomPrompt="1"/>
          </p:nvPr>
        </p:nvSpPr>
        <p:spPr>
          <a:xfrm>
            <a:off x="6762750" y="2286000"/>
            <a:ext cx="1714500" cy="2857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5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500" b="1" i="0" u="none" strike="noStrike">
                <a:solidFill>
                  <a:srgbClr val="1F2329"/>
                </a:solidFill>
                <a:latin typeface="Noto Sans SC"/>
              </a:rPr>
              <a:t>主题标题四</a:t>
            </a:r>
          </a:p>
        </p:txBody>
      </p:sp>
      <p:sp>
        <p:nvSpPr>
          <p:cNvPr id="7" name="AutoShape 7"/>
          <p:cNvSpPr>
            <a:spLocks noGrp="1"/>
          </p:cNvSpPr>
          <p:nvPr>
            <p:ph type="body" sz="quarter" idx="146" hasCustomPrompt="1"/>
          </p:nvPr>
        </p:nvSpPr>
        <p:spPr>
          <a:xfrm>
            <a:off x="2699418" y="2667000"/>
            <a:ext cx="1714500" cy="8572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8" name="AutoShape 8"/>
          <p:cNvSpPr>
            <a:spLocks noGrp="1"/>
          </p:cNvSpPr>
          <p:nvPr>
            <p:ph type="body" sz="quarter" idx="147" hasCustomPrompt="1"/>
          </p:nvPr>
        </p:nvSpPr>
        <p:spPr>
          <a:xfrm>
            <a:off x="2698750" y="2286000"/>
            <a:ext cx="1714500" cy="2857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5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500" b="1" i="0" u="none" strike="noStrike">
                <a:solidFill>
                  <a:srgbClr val="1F2329"/>
                </a:solidFill>
                <a:latin typeface="Noto Sans SC"/>
              </a:rPr>
              <a:t>主题标题二</a:t>
            </a:r>
          </a:p>
        </p:txBody>
      </p:sp>
      <p:sp>
        <p:nvSpPr>
          <p:cNvPr id="9" name="AutoShape 9"/>
          <p:cNvSpPr>
            <a:spLocks noGrp="1"/>
          </p:cNvSpPr>
          <p:nvPr>
            <p:ph type="body" sz="quarter" idx="148" hasCustomPrompt="1"/>
          </p:nvPr>
        </p:nvSpPr>
        <p:spPr>
          <a:xfrm>
            <a:off x="4731084" y="2667000"/>
            <a:ext cx="1714500" cy="8572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10" name="AutoShape 10"/>
          <p:cNvSpPr>
            <a:spLocks noGrp="1"/>
          </p:cNvSpPr>
          <p:nvPr>
            <p:ph type="body" sz="quarter" idx="149" hasCustomPrompt="1"/>
          </p:nvPr>
        </p:nvSpPr>
        <p:spPr>
          <a:xfrm>
            <a:off x="4730750" y="2286000"/>
            <a:ext cx="1714500" cy="2857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5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500" b="1" i="0" u="none" strike="noStrike">
                <a:solidFill>
                  <a:srgbClr val="1F2329"/>
                </a:solidFill>
                <a:latin typeface="Noto Sans SC"/>
              </a:rPr>
              <a:t>主题标题三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50" hasCustomPrompt="1"/>
          </p:nvPr>
        </p:nvSpPr>
        <p:spPr>
          <a:xfrm>
            <a:off x="667753" y="2000250"/>
            <a:ext cx="2286000" cy="6858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51" hasCustomPrompt="1"/>
          </p:nvPr>
        </p:nvSpPr>
        <p:spPr>
          <a:xfrm>
            <a:off x="666750" y="1596247"/>
            <a:ext cx="2286000" cy="2857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5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500" b="1" i="0" u="none" strike="noStrike">
                <a:solidFill>
                  <a:srgbClr val="1F2329"/>
                </a:solidFill>
                <a:latin typeface="Noto Sans SC"/>
              </a:rPr>
              <a:t>主题标题一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152" hasCustomPrompt="1"/>
          </p:nvPr>
        </p:nvSpPr>
        <p:spPr>
          <a:xfrm>
            <a:off x="3429797" y="2000250"/>
            <a:ext cx="2286000" cy="6858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153" hasCustomPrompt="1"/>
          </p:nvPr>
        </p:nvSpPr>
        <p:spPr>
          <a:xfrm>
            <a:off x="3429797" y="1605772"/>
            <a:ext cx="2286000" cy="2857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5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500" b="1" i="0" u="none" strike="noStrike">
                <a:solidFill>
                  <a:srgbClr val="1F2329"/>
                </a:solidFill>
                <a:latin typeface="Noto Sans SC"/>
              </a:rPr>
              <a:t>主题标题二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154" hasCustomPrompt="1"/>
          </p:nvPr>
        </p:nvSpPr>
        <p:spPr>
          <a:xfrm>
            <a:off x="6191842" y="2000250"/>
            <a:ext cx="2286000" cy="6858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7" name="AutoShape 7"/>
          <p:cNvSpPr>
            <a:spLocks noGrp="1"/>
          </p:cNvSpPr>
          <p:nvPr>
            <p:ph type="body" sz="quarter" idx="155" hasCustomPrompt="1"/>
          </p:nvPr>
        </p:nvSpPr>
        <p:spPr>
          <a:xfrm>
            <a:off x="6191842" y="1605772"/>
            <a:ext cx="2286000" cy="2857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5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500" b="1" i="0" u="none" strike="noStrike">
                <a:solidFill>
                  <a:srgbClr val="1F2329"/>
                </a:solidFill>
                <a:latin typeface="Noto Sans SC"/>
              </a:rPr>
              <a:t>主题标题三</a:t>
            </a:r>
          </a:p>
        </p:txBody>
      </p:sp>
      <p:sp>
        <p:nvSpPr>
          <p:cNvPr id="8" name="AutoShape 8"/>
          <p:cNvSpPr>
            <a:spLocks noGrp="1"/>
          </p:cNvSpPr>
          <p:nvPr>
            <p:ph type="body" sz="quarter" idx="156" hasCustomPrompt="1"/>
          </p:nvPr>
        </p:nvSpPr>
        <p:spPr>
          <a:xfrm>
            <a:off x="667753" y="3429000"/>
            <a:ext cx="2286000" cy="6858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9" name="AutoShape 9"/>
          <p:cNvSpPr>
            <a:spLocks noGrp="1"/>
          </p:cNvSpPr>
          <p:nvPr>
            <p:ph type="body" sz="quarter" idx="157" hasCustomPrompt="1"/>
          </p:nvPr>
        </p:nvSpPr>
        <p:spPr>
          <a:xfrm>
            <a:off x="667753" y="3044047"/>
            <a:ext cx="2286000" cy="2857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5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500" b="1" i="0" u="none" strike="noStrike">
                <a:solidFill>
                  <a:srgbClr val="1F2329"/>
                </a:solidFill>
                <a:latin typeface="Noto Sans SC"/>
              </a:rPr>
              <a:t>主题标题四</a:t>
            </a:r>
          </a:p>
        </p:txBody>
      </p:sp>
      <p:sp>
        <p:nvSpPr>
          <p:cNvPr id="10" name="AutoShape 10"/>
          <p:cNvSpPr>
            <a:spLocks noGrp="1"/>
          </p:cNvSpPr>
          <p:nvPr>
            <p:ph type="body" sz="quarter" idx="158" hasCustomPrompt="1"/>
          </p:nvPr>
        </p:nvSpPr>
        <p:spPr>
          <a:xfrm>
            <a:off x="6191842" y="3429000"/>
            <a:ext cx="2286000" cy="6858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11" name="AutoShape 11"/>
          <p:cNvSpPr>
            <a:spLocks noGrp="1"/>
          </p:cNvSpPr>
          <p:nvPr>
            <p:ph type="body" sz="quarter" idx="159" hasCustomPrompt="1"/>
          </p:nvPr>
        </p:nvSpPr>
        <p:spPr>
          <a:xfrm>
            <a:off x="6191842" y="3044047"/>
            <a:ext cx="2286000" cy="2857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5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500" b="1" i="0" u="none" strike="noStrike">
                <a:solidFill>
                  <a:srgbClr val="1F2329"/>
                </a:solidFill>
                <a:latin typeface="Noto Sans SC"/>
              </a:rPr>
              <a:t>主题标题六</a:t>
            </a:r>
          </a:p>
        </p:txBody>
      </p:sp>
      <p:sp>
        <p:nvSpPr>
          <p:cNvPr id="12" name="AutoShape 12"/>
          <p:cNvSpPr>
            <a:spLocks noGrp="1"/>
          </p:cNvSpPr>
          <p:nvPr>
            <p:ph type="body" sz="quarter" idx="160" hasCustomPrompt="1"/>
          </p:nvPr>
        </p:nvSpPr>
        <p:spPr>
          <a:xfrm>
            <a:off x="3429797" y="3429000"/>
            <a:ext cx="2286000" cy="6858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13" name="AutoShape 13"/>
          <p:cNvSpPr>
            <a:spLocks noGrp="1"/>
          </p:cNvSpPr>
          <p:nvPr>
            <p:ph type="body" sz="quarter" idx="161" hasCustomPrompt="1"/>
          </p:nvPr>
        </p:nvSpPr>
        <p:spPr>
          <a:xfrm>
            <a:off x="3429797" y="3044047"/>
            <a:ext cx="2286000" cy="2857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5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500" b="1" i="0" u="none" strike="noStrike">
                <a:solidFill>
                  <a:srgbClr val="1F2329"/>
                </a:solidFill>
                <a:latin typeface="Noto Sans SC"/>
              </a:rPr>
              <a:t>主题标题五</a:t>
            </a:r>
          </a:p>
        </p:txBody>
      </p:sp>
      <p:sp>
        <p:nvSpPr>
          <p:cNvPr id="14" name="AutoShape 14"/>
          <p:cNvSpPr>
            <a:spLocks noGrp="1"/>
          </p:cNvSpPr>
          <p:nvPr>
            <p:ph type="body" sz="quarter" idx="162" hasCustomPrompt="1"/>
          </p:nvPr>
        </p:nvSpPr>
        <p:spPr>
          <a:xfrm>
            <a:off x="666750" y="666750"/>
            <a:ext cx="7810500" cy="4572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24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</a:rPr>
              <a:t>标题和描述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63" hasCustomPrompt="1"/>
          </p:nvPr>
        </p:nvSpPr>
        <p:spPr>
          <a:xfrm>
            <a:off x="666750" y="2343150"/>
            <a:ext cx="2857500" cy="4572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24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</a:rPr>
              <a:t>标题和描述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64" hasCustomPrompt="1"/>
          </p:nvPr>
        </p:nvSpPr>
        <p:spPr>
          <a:xfrm>
            <a:off x="4001503" y="1396976"/>
            <a:ext cx="4476750" cy="5143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165" hasCustomPrompt="1"/>
          </p:nvPr>
        </p:nvSpPr>
        <p:spPr>
          <a:xfrm>
            <a:off x="4000500" y="992972"/>
            <a:ext cx="4476750" cy="2857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5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500" b="1" i="0" u="none" strike="noStrike">
                <a:solidFill>
                  <a:srgbClr val="1F2329"/>
                </a:solidFill>
                <a:latin typeface="Noto Sans SC"/>
              </a:rPr>
              <a:t>主题标题一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166" hasCustomPrompt="1"/>
          </p:nvPr>
        </p:nvSpPr>
        <p:spPr>
          <a:xfrm>
            <a:off x="4001503" y="2568964"/>
            <a:ext cx="4476750" cy="5143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167" hasCustomPrompt="1"/>
          </p:nvPr>
        </p:nvSpPr>
        <p:spPr>
          <a:xfrm>
            <a:off x="4000500" y="2164961"/>
            <a:ext cx="4476750" cy="2857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5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500" b="1" i="0" u="none" strike="noStrike">
                <a:solidFill>
                  <a:srgbClr val="1F2329"/>
                </a:solidFill>
                <a:latin typeface="Noto Sans SC"/>
              </a:rPr>
              <a:t>主题标题二</a:t>
            </a:r>
          </a:p>
        </p:txBody>
      </p:sp>
      <p:sp>
        <p:nvSpPr>
          <p:cNvPr id="7" name="AutoShape 7"/>
          <p:cNvSpPr>
            <a:spLocks noGrp="1"/>
          </p:cNvSpPr>
          <p:nvPr>
            <p:ph type="body" sz="quarter" idx="168" hasCustomPrompt="1"/>
          </p:nvPr>
        </p:nvSpPr>
        <p:spPr>
          <a:xfrm>
            <a:off x="4001503" y="3740953"/>
            <a:ext cx="4476750" cy="5143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8" name="AutoShape 8"/>
          <p:cNvSpPr>
            <a:spLocks noGrp="1"/>
          </p:cNvSpPr>
          <p:nvPr>
            <p:ph type="body" sz="quarter" idx="169" hasCustomPrompt="1"/>
          </p:nvPr>
        </p:nvSpPr>
        <p:spPr>
          <a:xfrm>
            <a:off x="4000500" y="3336949"/>
            <a:ext cx="4476750" cy="2857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5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500" b="1" i="0" u="none" strike="noStrike">
                <a:solidFill>
                  <a:srgbClr val="1F2329"/>
                </a:solidFill>
                <a:latin typeface="Noto Sans SC"/>
              </a:rPr>
              <a:t>主题标题三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2220" y="971068"/>
            <a:ext cx="303682" cy="30368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10275" y="971068"/>
            <a:ext cx="303682" cy="30368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12220" y="2790343"/>
            <a:ext cx="303682" cy="30368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10275" y="2790343"/>
            <a:ext cx="303682" cy="303682"/>
          </a:xfrm>
          <a:prstGeom prst="rect">
            <a:avLst/>
          </a:prstGeom>
        </p:spPr>
      </p:pic>
      <p:sp>
        <p:nvSpPr>
          <p:cNvPr id="6" name="AutoShape 6"/>
          <p:cNvSpPr>
            <a:spLocks noGrp="1"/>
          </p:cNvSpPr>
          <p:nvPr>
            <p:ph type="body" sz="quarter" idx="170" hasCustomPrompt="1"/>
          </p:nvPr>
        </p:nvSpPr>
        <p:spPr>
          <a:xfrm>
            <a:off x="666750" y="2343150"/>
            <a:ext cx="2223914" cy="4572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24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</a:rPr>
              <a:t>标题和描述</a:t>
            </a:r>
          </a:p>
        </p:txBody>
      </p:sp>
      <p:sp>
        <p:nvSpPr>
          <p:cNvPr id="7" name="AutoShape 7"/>
          <p:cNvSpPr>
            <a:spLocks noGrp="1"/>
          </p:cNvSpPr>
          <p:nvPr>
            <p:ph type="body" sz="quarter" idx="171" hasCustomPrompt="1"/>
          </p:nvPr>
        </p:nvSpPr>
        <p:spPr>
          <a:xfrm>
            <a:off x="3212220" y="1714500"/>
            <a:ext cx="2476500" cy="6858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8" name="AutoShape 8"/>
          <p:cNvSpPr>
            <a:spLocks noGrp="1"/>
          </p:cNvSpPr>
          <p:nvPr>
            <p:ph type="body" sz="quarter" idx="172" hasCustomPrompt="1"/>
          </p:nvPr>
        </p:nvSpPr>
        <p:spPr>
          <a:xfrm>
            <a:off x="3212220" y="1390457"/>
            <a:ext cx="2476500" cy="2286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1F2329"/>
                </a:solidFill>
                <a:latin typeface="Noto Sans SC"/>
              </a:rPr>
              <a:t>主题标题一</a:t>
            </a:r>
          </a:p>
        </p:txBody>
      </p:sp>
      <p:sp>
        <p:nvSpPr>
          <p:cNvPr id="9" name="AutoShape 9"/>
          <p:cNvSpPr>
            <a:spLocks noGrp="1"/>
          </p:cNvSpPr>
          <p:nvPr>
            <p:ph type="body" sz="quarter" idx="173" hasCustomPrompt="1"/>
          </p:nvPr>
        </p:nvSpPr>
        <p:spPr>
          <a:xfrm>
            <a:off x="6010275" y="1714500"/>
            <a:ext cx="2476500" cy="6858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10" name="AutoShape 10"/>
          <p:cNvSpPr>
            <a:spLocks noGrp="1"/>
          </p:cNvSpPr>
          <p:nvPr>
            <p:ph type="body" sz="quarter" idx="174" hasCustomPrompt="1"/>
          </p:nvPr>
        </p:nvSpPr>
        <p:spPr>
          <a:xfrm>
            <a:off x="6010275" y="1390457"/>
            <a:ext cx="2476500" cy="2286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1F2329"/>
                </a:solidFill>
                <a:latin typeface="Noto Sans SC"/>
              </a:rPr>
              <a:t>主题标题二</a:t>
            </a:r>
          </a:p>
        </p:txBody>
      </p:sp>
      <p:sp>
        <p:nvSpPr>
          <p:cNvPr id="11" name="AutoShape 11"/>
          <p:cNvSpPr>
            <a:spLocks noGrp="1"/>
          </p:cNvSpPr>
          <p:nvPr>
            <p:ph type="body" sz="quarter" idx="175" hasCustomPrompt="1"/>
          </p:nvPr>
        </p:nvSpPr>
        <p:spPr>
          <a:xfrm>
            <a:off x="3212220" y="3552825"/>
            <a:ext cx="2476500" cy="6858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12" name="AutoShape 12"/>
          <p:cNvSpPr>
            <a:spLocks noGrp="1"/>
          </p:cNvSpPr>
          <p:nvPr>
            <p:ph type="body" sz="quarter" idx="176" hasCustomPrompt="1"/>
          </p:nvPr>
        </p:nvSpPr>
        <p:spPr>
          <a:xfrm>
            <a:off x="3212220" y="3228782"/>
            <a:ext cx="2476500" cy="2286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1F2329"/>
                </a:solidFill>
                <a:latin typeface="Noto Sans SC"/>
              </a:rPr>
              <a:t>主题标题三</a:t>
            </a:r>
          </a:p>
        </p:txBody>
      </p:sp>
      <p:sp>
        <p:nvSpPr>
          <p:cNvPr id="13" name="AutoShape 13"/>
          <p:cNvSpPr>
            <a:spLocks noGrp="1"/>
          </p:cNvSpPr>
          <p:nvPr>
            <p:ph type="body" sz="quarter" idx="177" hasCustomPrompt="1"/>
          </p:nvPr>
        </p:nvSpPr>
        <p:spPr>
          <a:xfrm>
            <a:off x="6010275" y="3552825"/>
            <a:ext cx="2476500" cy="6858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14" name="AutoShape 14"/>
          <p:cNvSpPr>
            <a:spLocks noGrp="1"/>
          </p:cNvSpPr>
          <p:nvPr>
            <p:ph type="body" sz="quarter" idx="178" hasCustomPrompt="1"/>
          </p:nvPr>
        </p:nvSpPr>
        <p:spPr>
          <a:xfrm>
            <a:off x="6010275" y="3228782"/>
            <a:ext cx="2476500" cy="2286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1F2329"/>
                </a:solidFill>
                <a:latin typeface="Noto Sans SC"/>
              </a:rPr>
              <a:t>主题标题四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67251" y="1648326"/>
            <a:ext cx="304800" cy="304800"/>
          </a:xfrm>
          <a:prstGeom prst="roundRect">
            <a:avLst>
              <a:gd name="adj" fmla="val 12500"/>
            </a:avLst>
          </a:prstGeom>
          <a:noFill/>
          <a:ln w="19050">
            <a:solidFill>
              <a:srgbClr val="4E6EFD">
                <a:alpha val="100000"/>
              </a:srgbClr>
            </a:solidFill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050" b="1" i="0" u="none" strike="noStrike">
                <a:solidFill>
                  <a:srgbClr val="1F2329"/>
                </a:solidFill>
                <a:latin typeface="Arial"/>
              </a:rPr>
              <a:t>01</a:t>
            </a:r>
            <a:endParaRPr lang="en-US" sz="1100"/>
          </a:p>
        </p:txBody>
      </p:sp>
      <p:sp>
        <p:nvSpPr>
          <p:cNvPr id="3" name="AutoShape 3"/>
          <p:cNvSpPr/>
          <p:nvPr/>
        </p:nvSpPr>
        <p:spPr>
          <a:xfrm>
            <a:off x="4763001" y="1648326"/>
            <a:ext cx="304800" cy="304800"/>
          </a:xfrm>
          <a:prstGeom prst="roundRect">
            <a:avLst>
              <a:gd name="adj" fmla="val 12500"/>
            </a:avLst>
          </a:prstGeom>
          <a:noFill/>
          <a:ln w="19050">
            <a:solidFill>
              <a:srgbClr val="4E6EFD">
                <a:alpha val="100000"/>
              </a:srgbClr>
            </a:solidFill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050" b="1" i="0" u="none" strike="noStrike">
                <a:solidFill>
                  <a:srgbClr val="1F2329"/>
                </a:solidFill>
                <a:latin typeface="Arial"/>
              </a:rPr>
              <a:t>02</a:t>
            </a:r>
            <a:endParaRPr lang="en-US" sz="1100"/>
          </a:p>
        </p:txBody>
      </p:sp>
      <p:sp>
        <p:nvSpPr>
          <p:cNvPr id="4" name="AutoShape 4"/>
          <p:cNvSpPr/>
          <p:nvPr/>
        </p:nvSpPr>
        <p:spPr>
          <a:xfrm>
            <a:off x="667251" y="3085926"/>
            <a:ext cx="304800" cy="304800"/>
          </a:xfrm>
          <a:prstGeom prst="roundRect">
            <a:avLst>
              <a:gd name="adj" fmla="val 12500"/>
            </a:avLst>
          </a:prstGeom>
          <a:noFill/>
          <a:ln w="19050">
            <a:solidFill>
              <a:srgbClr val="4E6EFD">
                <a:alpha val="100000"/>
              </a:srgbClr>
            </a:solidFill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050" b="1" i="0" u="none" strike="noStrike">
                <a:solidFill>
                  <a:srgbClr val="1F2329"/>
                </a:solidFill>
                <a:latin typeface="Arial"/>
              </a:rPr>
              <a:t>03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>
            <a:off x="4763001" y="3085926"/>
            <a:ext cx="304800" cy="304800"/>
          </a:xfrm>
          <a:prstGeom prst="roundRect">
            <a:avLst>
              <a:gd name="adj" fmla="val 12500"/>
            </a:avLst>
          </a:prstGeom>
          <a:noFill/>
          <a:ln w="19050">
            <a:solidFill>
              <a:srgbClr val="4E6EFD">
                <a:alpha val="100000"/>
              </a:srgbClr>
            </a:solidFill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050" b="1" i="0" u="none" strike="noStrike">
                <a:solidFill>
                  <a:srgbClr val="1F2329"/>
                </a:solidFill>
                <a:latin typeface="Arial"/>
              </a:rPr>
              <a:t>04</a:t>
            </a:r>
            <a:endParaRPr lang="en-US" sz="1100"/>
          </a:p>
        </p:txBody>
      </p:sp>
      <p:sp>
        <p:nvSpPr>
          <p:cNvPr id="6" name="AutoShape 6"/>
          <p:cNvSpPr>
            <a:spLocks noGrp="1"/>
          </p:cNvSpPr>
          <p:nvPr>
            <p:ph type="body" sz="quarter" idx="179" hasCustomPrompt="1"/>
          </p:nvPr>
        </p:nvSpPr>
        <p:spPr>
          <a:xfrm>
            <a:off x="666750" y="666750"/>
            <a:ext cx="7810500" cy="4572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24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</a:rPr>
              <a:t>标题和描述</a:t>
            </a:r>
          </a:p>
        </p:txBody>
      </p:sp>
      <p:sp>
        <p:nvSpPr>
          <p:cNvPr id="7" name="AutoShape 7"/>
          <p:cNvSpPr>
            <a:spLocks noGrp="1"/>
          </p:cNvSpPr>
          <p:nvPr>
            <p:ph type="body" sz="quarter" idx="180" hasCustomPrompt="1"/>
          </p:nvPr>
        </p:nvSpPr>
        <p:spPr>
          <a:xfrm>
            <a:off x="667251" y="2429569"/>
            <a:ext cx="3714750" cy="3429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8" name="AutoShape 8"/>
          <p:cNvSpPr>
            <a:spLocks noGrp="1"/>
          </p:cNvSpPr>
          <p:nvPr>
            <p:ph type="body" sz="quarter" idx="181" hasCustomPrompt="1"/>
          </p:nvPr>
        </p:nvSpPr>
        <p:spPr>
          <a:xfrm>
            <a:off x="667251" y="2105526"/>
            <a:ext cx="3714750" cy="2286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1F2329"/>
                </a:solidFill>
                <a:latin typeface="Noto Sans SC"/>
              </a:rPr>
              <a:t>主题标题一</a:t>
            </a:r>
          </a:p>
        </p:txBody>
      </p:sp>
      <p:sp>
        <p:nvSpPr>
          <p:cNvPr id="9" name="AutoShape 9"/>
          <p:cNvSpPr>
            <a:spLocks noGrp="1"/>
          </p:cNvSpPr>
          <p:nvPr>
            <p:ph type="body" sz="quarter" idx="182" hasCustomPrompt="1"/>
          </p:nvPr>
        </p:nvSpPr>
        <p:spPr>
          <a:xfrm>
            <a:off x="4763001" y="2429569"/>
            <a:ext cx="3714750" cy="3429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10" name="AutoShape 10"/>
          <p:cNvSpPr>
            <a:spLocks noGrp="1"/>
          </p:cNvSpPr>
          <p:nvPr>
            <p:ph type="body" sz="quarter" idx="183" hasCustomPrompt="1"/>
          </p:nvPr>
        </p:nvSpPr>
        <p:spPr>
          <a:xfrm>
            <a:off x="4763001" y="2105526"/>
            <a:ext cx="3714750" cy="2286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1F2329"/>
                </a:solidFill>
                <a:latin typeface="Noto Sans SC"/>
              </a:rPr>
              <a:t>主题标题二</a:t>
            </a:r>
          </a:p>
        </p:txBody>
      </p:sp>
      <p:sp>
        <p:nvSpPr>
          <p:cNvPr id="11" name="AutoShape 11"/>
          <p:cNvSpPr>
            <a:spLocks noGrp="1"/>
          </p:cNvSpPr>
          <p:nvPr>
            <p:ph type="body" sz="quarter" idx="184" hasCustomPrompt="1"/>
          </p:nvPr>
        </p:nvSpPr>
        <p:spPr>
          <a:xfrm>
            <a:off x="667251" y="3867169"/>
            <a:ext cx="3714750" cy="3429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12" name="AutoShape 12"/>
          <p:cNvSpPr>
            <a:spLocks noGrp="1"/>
          </p:cNvSpPr>
          <p:nvPr>
            <p:ph type="body" sz="quarter" idx="185" hasCustomPrompt="1"/>
          </p:nvPr>
        </p:nvSpPr>
        <p:spPr>
          <a:xfrm>
            <a:off x="667251" y="3543126"/>
            <a:ext cx="3714750" cy="2286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1F2329"/>
                </a:solidFill>
                <a:latin typeface="Noto Sans SC"/>
              </a:rPr>
              <a:t>主题标题三</a:t>
            </a:r>
          </a:p>
        </p:txBody>
      </p:sp>
      <p:sp>
        <p:nvSpPr>
          <p:cNvPr id="13" name="AutoShape 13"/>
          <p:cNvSpPr>
            <a:spLocks noGrp="1"/>
          </p:cNvSpPr>
          <p:nvPr>
            <p:ph type="body" sz="quarter" idx="186" hasCustomPrompt="1"/>
          </p:nvPr>
        </p:nvSpPr>
        <p:spPr>
          <a:xfrm>
            <a:off x="4763001" y="3867169"/>
            <a:ext cx="3714750" cy="3429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14" name="AutoShape 14"/>
          <p:cNvSpPr>
            <a:spLocks noGrp="1"/>
          </p:cNvSpPr>
          <p:nvPr>
            <p:ph type="body" sz="quarter" idx="187" hasCustomPrompt="1"/>
          </p:nvPr>
        </p:nvSpPr>
        <p:spPr>
          <a:xfrm>
            <a:off x="4763001" y="3543126"/>
            <a:ext cx="3714750" cy="2286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1F2329"/>
                </a:solidFill>
                <a:latin typeface="Noto Sans SC"/>
              </a:rPr>
              <a:t>主题标题四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7251" y="1676207"/>
            <a:ext cx="438150" cy="438150"/>
            <a:chOff x="667251" y="1676207"/>
            <a:chExt cx="438150" cy="438150"/>
          </a:xfrm>
        </p:grpSpPr>
        <p:sp>
          <p:nvSpPr>
            <p:cNvPr id="3" name="AutoShape 3"/>
            <p:cNvSpPr/>
            <p:nvPr/>
          </p:nvSpPr>
          <p:spPr>
            <a:xfrm>
              <a:off x="667251" y="1676207"/>
              <a:ext cx="438150" cy="438150"/>
            </a:xfrm>
            <a:prstGeom prst="roundRect">
              <a:avLst>
                <a:gd name="adj" fmla="val 50000"/>
              </a:avLst>
            </a:prstGeom>
            <a:solidFill>
              <a:srgbClr val="4E6EFD">
                <a:alpha val="100000"/>
              </a:srgbClr>
            </a:solidFill>
            <a:ln w="19050">
              <a:noFill/>
              <a:prstDash val="solid"/>
            </a:ln>
          </p:spPr>
          <p:txBody>
            <a:bodyPr lIns="95250" tIns="95250" rIns="95250" bIns="9525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026" y="1780982"/>
            <a:ext cx="228600" cy="228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4749948" y="1676207"/>
            <a:ext cx="438150" cy="438150"/>
            <a:chOff x="4749948" y="1676207"/>
            <a:chExt cx="438150" cy="438150"/>
          </a:xfrm>
        </p:grpSpPr>
        <p:sp>
          <p:nvSpPr>
            <p:cNvPr id="6" name="AutoShape 6"/>
            <p:cNvSpPr/>
            <p:nvPr/>
          </p:nvSpPr>
          <p:spPr>
            <a:xfrm>
              <a:off x="4749948" y="1676207"/>
              <a:ext cx="438150" cy="438150"/>
            </a:xfrm>
            <a:prstGeom prst="roundRect">
              <a:avLst>
                <a:gd name="adj" fmla="val 50000"/>
              </a:avLst>
            </a:prstGeom>
            <a:solidFill>
              <a:srgbClr val="4E6EFD">
                <a:alpha val="100000"/>
              </a:srgbClr>
            </a:solidFill>
            <a:ln w="19050">
              <a:noFill/>
              <a:prstDash val="solid"/>
            </a:ln>
          </p:spPr>
          <p:txBody>
            <a:bodyPr lIns="95250" tIns="95250" rIns="95250" bIns="9525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54723" y="1780982"/>
            <a:ext cx="228600" cy="2286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667251" y="3066857"/>
            <a:ext cx="438150" cy="438150"/>
            <a:chOff x="667251" y="3066857"/>
            <a:chExt cx="438150" cy="438150"/>
          </a:xfrm>
        </p:grpSpPr>
        <p:sp>
          <p:nvSpPr>
            <p:cNvPr id="9" name="AutoShape 9"/>
            <p:cNvSpPr/>
            <p:nvPr/>
          </p:nvSpPr>
          <p:spPr>
            <a:xfrm>
              <a:off x="667251" y="3066857"/>
              <a:ext cx="438150" cy="438150"/>
            </a:xfrm>
            <a:prstGeom prst="roundRect">
              <a:avLst>
                <a:gd name="adj" fmla="val 50000"/>
              </a:avLst>
            </a:prstGeom>
            <a:solidFill>
              <a:srgbClr val="4E6EFD">
                <a:alpha val="100000"/>
              </a:srgbClr>
            </a:solidFill>
            <a:ln w="19050">
              <a:noFill/>
              <a:prstDash val="solid"/>
            </a:ln>
          </p:spPr>
          <p:txBody>
            <a:bodyPr lIns="95250" tIns="95250" rIns="95250" bIns="9525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2026" y="3171632"/>
            <a:ext cx="228600" cy="2286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4749948" y="3066857"/>
            <a:ext cx="438150" cy="438150"/>
            <a:chOff x="4749948" y="3066857"/>
            <a:chExt cx="438150" cy="438150"/>
          </a:xfrm>
        </p:grpSpPr>
        <p:sp>
          <p:nvSpPr>
            <p:cNvPr id="12" name="AutoShape 12"/>
            <p:cNvSpPr/>
            <p:nvPr/>
          </p:nvSpPr>
          <p:spPr>
            <a:xfrm>
              <a:off x="4749948" y="3066857"/>
              <a:ext cx="438150" cy="438150"/>
            </a:xfrm>
            <a:prstGeom prst="roundRect">
              <a:avLst>
                <a:gd name="adj" fmla="val 50000"/>
              </a:avLst>
            </a:prstGeom>
            <a:solidFill>
              <a:srgbClr val="4E6EFD">
                <a:alpha val="100000"/>
              </a:srgbClr>
            </a:solidFill>
            <a:ln w="19050">
              <a:noFill/>
              <a:prstDash val="solid"/>
            </a:ln>
          </p:spPr>
          <p:txBody>
            <a:bodyPr lIns="95250" tIns="95250" rIns="95250" bIns="9525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54723" y="3171632"/>
            <a:ext cx="228600" cy="228600"/>
          </a:xfrm>
          <a:prstGeom prst="rect">
            <a:avLst/>
          </a:prstGeom>
        </p:spPr>
      </p:pic>
      <p:sp>
        <p:nvSpPr>
          <p:cNvPr id="14" name="AutoShape 14"/>
          <p:cNvSpPr>
            <a:spLocks noGrp="1"/>
          </p:cNvSpPr>
          <p:nvPr>
            <p:ph type="body" sz="quarter" idx="188" hasCustomPrompt="1"/>
          </p:nvPr>
        </p:nvSpPr>
        <p:spPr>
          <a:xfrm>
            <a:off x="666750" y="666750"/>
            <a:ext cx="7810500" cy="4572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24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</a:rPr>
              <a:t>标题和描述</a:t>
            </a:r>
          </a:p>
        </p:txBody>
      </p:sp>
      <p:sp>
        <p:nvSpPr>
          <p:cNvPr id="15" name="AutoShape 15"/>
          <p:cNvSpPr>
            <a:spLocks noGrp="1"/>
          </p:cNvSpPr>
          <p:nvPr>
            <p:ph type="body" sz="quarter" idx="189" hasCustomPrompt="1"/>
          </p:nvPr>
        </p:nvSpPr>
        <p:spPr>
          <a:xfrm>
            <a:off x="1251304" y="2000250"/>
            <a:ext cx="3143250" cy="5143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16" name="AutoShape 16"/>
          <p:cNvSpPr>
            <a:spLocks noGrp="1"/>
          </p:cNvSpPr>
          <p:nvPr>
            <p:ph type="body" sz="quarter" idx="190" hasCustomPrompt="1"/>
          </p:nvPr>
        </p:nvSpPr>
        <p:spPr>
          <a:xfrm>
            <a:off x="1251304" y="1676207"/>
            <a:ext cx="3143250" cy="2286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1F2329"/>
                </a:solidFill>
                <a:latin typeface="Noto Sans SC"/>
              </a:rPr>
              <a:t>主题标题一</a:t>
            </a:r>
          </a:p>
        </p:txBody>
      </p:sp>
      <p:sp>
        <p:nvSpPr>
          <p:cNvPr id="17" name="AutoShape 17"/>
          <p:cNvSpPr>
            <a:spLocks noGrp="1"/>
          </p:cNvSpPr>
          <p:nvPr>
            <p:ph type="body" sz="quarter" idx="191" hasCustomPrompt="1"/>
          </p:nvPr>
        </p:nvSpPr>
        <p:spPr>
          <a:xfrm>
            <a:off x="5334000" y="2000250"/>
            <a:ext cx="3143250" cy="5143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18" name="AutoShape 18"/>
          <p:cNvSpPr>
            <a:spLocks noGrp="1"/>
          </p:cNvSpPr>
          <p:nvPr>
            <p:ph type="body" sz="quarter" idx="192" hasCustomPrompt="1"/>
          </p:nvPr>
        </p:nvSpPr>
        <p:spPr>
          <a:xfrm>
            <a:off x="5334000" y="1676207"/>
            <a:ext cx="3143250" cy="2286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1F2329"/>
                </a:solidFill>
                <a:latin typeface="Noto Sans SC"/>
              </a:rPr>
              <a:t>主题标题二</a:t>
            </a:r>
          </a:p>
        </p:txBody>
      </p:sp>
      <p:sp>
        <p:nvSpPr>
          <p:cNvPr id="19" name="AutoShape 19"/>
          <p:cNvSpPr>
            <a:spLocks noGrp="1"/>
          </p:cNvSpPr>
          <p:nvPr>
            <p:ph type="body" sz="quarter" idx="193" hasCustomPrompt="1"/>
          </p:nvPr>
        </p:nvSpPr>
        <p:spPr>
          <a:xfrm>
            <a:off x="1251304" y="3390804"/>
            <a:ext cx="3143250" cy="5143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20" name="AutoShape 20"/>
          <p:cNvSpPr>
            <a:spLocks noGrp="1"/>
          </p:cNvSpPr>
          <p:nvPr>
            <p:ph type="body" sz="quarter" idx="194" hasCustomPrompt="1"/>
          </p:nvPr>
        </p:nvSpPr>
        <p:spPr>
          <a:xfrm>
            <a:off x="1251304" y="3066761"/>
            <a:ext cx="3143250" cy="2286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1F2329"/>
                </a:solidFill>
                <a:latin typeface="Noto Sans SC"/>
              </a:rPr>
              <a:t>主题标题三</a:t>
            </a:r>
          </a:p>
        </p:txBody>
      </p:sp>
      <p:sp>
        <p:nvSpPr>
          <p:cNvPr id="21" name="AutoShape 21"/>
          <p:cNvSpPr>
            <a:spLocks noGrp="1"/>
          </p:cNvSpPr>
          <p:nvPr>
            <p:ph type="body" sz="quarter" idx="195" hasCustomPrompt="1"/>
          </p:nvPr>
        </p:nvSpPr>
        <p:spPr>
          <a:xfrm>
            <a:off x="5334000" y="3390804"/>
            <a:ext cx="3143250" cy="5143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22" name="AutoShape 22"/>
          <p:cNvSpPr>
            <a:spLocks noGrp="1"/>
          </p:cNvSpPr>
          <p:nvPr>
            <p:ph type="body" sz="quarter" idx="196" hasCustomPrompt="1"/>
          </p:nvPr>
        </p:nvSpPr>
        <p:spPr>
          <a:xfrm>
            <a:off x="5334000" y="3066761"/>
            <a:ext cx="3143250" cy="2286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1F2329"/>
                </a:solidFill>
                <a:latin typeface="Noto Sans SC"/>
              </a:rPr>
              <a:t>主题标题四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" name="Shape 1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2" name="Shape 11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3" name="Shape 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" name="Shape 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" name="Shape 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19">
    <p:bg>
      <p:bgPr>
        <a:solidFill>
          <a:srgbClr val="F4F5F6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7251" y="1400900"/>
            <a:ext cx="2413370" cy="3075850"/>
            <a:chOff x="667251" y="1400900"/>
            <a:chExt cx="2413370" cy="3075850"/>
          </a:xfrm>
        </p:grpSpPr>
        <p:sp>
          <p:nvSpPr>
            <p:cNvPr id="3" name="AutoShape 3"/>
            <p:cNvSpPr/>
            <p:nvPr/>
          </p:nvSpPr>
          <p:spPr>
            <a:xfrm>
              <a:off x="667251" y="1400900"/>
              <a:ext cx="2413370" cy="3075850"/>
            </a:xfrm>
            <a:prstGeom prst="roundRect">
              <a:avLst>
                <a:gd name="adj" fmla="val 4736"/>
              </a:avLst>
            </a:prstGeom>
            <a:solidFill>
              <a:srgbClr val="FFFFFF">
                <a:alpha val="84000"/>
              </a:srgbClr>
            </a:solidFill>
            <a:ln w="9525">
              <a:solidFill>
                <a:srgbClr val="FFFFFF">
                  <a:alpha val="100000"/>
                </a:srgbClr>
              </a:solidFill>
              <a:prstDash val="solid"/>
            </a:ln>
            <a:effectLst>
              <a:outerShdw blurRad="381000" dist="142875" dir="5400000" algn="tr">
                <a:srgbClr val="93969C">
                  <a:alpha val="20000"/>
                </a:srgbClr>
              </a:outerShdw>
            </a:effectLst>
          </p:spPr>
          <p:txBody>
            <a:bodyPr lIns="95250" tIns="95250" rIns="95250" bIns="9525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4" name="AutoShape 4"/>
            <p:cNvSpPr/>
            <p:nvPr/>
          </p:nvSpPr>
          <p:spPr>
            <a:xfrm>
              <a:off x="878072" y="1642700"/>
              <a:ext cx="438150" cy="438150"/>
            </a:xfrm>
            <a:prstGeom prst="roundRect">
              <a:avLst>
                <a:gd name="adj" fmla="val 17391"/>
              </a:avLst>
            </a:prstGeom>
            <a:solidFill>
              <a:srgbClr val="4E6EFD">
                <a:alpha val="100000"/>
              </a:srgbClr>
            </a:solidFill>
            <a:ln w="19050">
              <a:noFill/>
              <a:prstDash val="solid"/>
            </a:ln>
          </p:spPr>
          <p:txBody>
            <a:bodyPr lIns="95250" tIns="95250" rIns="95250" bIns="9525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847" y="1747475"/>
            <a:ext cx="228600" cy="2286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365566" y="1400900"/>
            <a:ext cx="2413370" cy="3075850"/>
            <a:chOff x="3365566" y="1400900"/>
            <a:chExt cx="2413370" cy="3075850"/>
          </a:xfrm>
        </p:grpSpPr>
        <p:sp>
          <p:nvSpPr>
            <p:cNvPr id="7" name="AutoShape 7"/>
            <p:cNvSpPr/>
            <p:nvPr/>
          </p:nvSpPr>
          <p:spPr>
            <a:xfrm>
              <a:off x="3365566" y="1400900"/>
              <a:ext cx="2413370" cy="3075850"/>
            </a:xfrm>
            <a:prstGeom prst="roundRect">
              <a:avLst>
                <a:gd name="adj" fmla="val 4736"/>
              </a:avLst>
            </a:prstGeom>
            <a:solidFill>
              <a:srgbClr val="FFFFFF">
                <a:alpha val="84000"/>
              </a:srgbClr>
            </a:solidFill>
            <a:ln w="9525">
              <a:solidFill>
                <a:srgbClr val="FFFFFF">
                  <a:alpha val="100000"/>
                </a:srgbClr>
              </a:solidFill>
              <a:prstDash val="solid"/>
            </a:ln>
            <a:effectLst>
              <a:outerShdw blurRad="381000" dist="142875" dir="5400000" algn="tr">
                <a:srgbClr val="93969C">
                  <a:alpha val="20000"/>
                </a:srgbClr>
              </a:outerShdw>
            </a:effectLst>
          </p:spPr>
          <p:txBody>
            <a:bodyPr lIns="95250" tIns="95250" rIns="95250" bIns="9525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8" name="AutoShape 8"/>
            <p:cNvSpPr/>
            <p:nvPr/>
          </p:nvSpPr>
          <p:spPr>
            <a:xfrm>
              <a:off x="3576387" y="1642700"/>
              <a:ext cx="438150" cy="438150"/>
            </a:xfrm>
            <a:prstGeom prst="roundRect">
              <a:avLst>
                <a:gd name="adj" fmla="val 17391"/>
              </a:avLst>
            </a:prstGeom>
            <a:solidFill>
              <a:srgbClr val="4E6EFD">
                <a:alpha val="100000"/>
              </a:srgbClr>
            </a:solidFill>
            <a:ln w="19050">
              <a:noFill/>
              <a:prstDash val="solid"/>
            </a:ln>
          </p:spPr>
          <p:txBody>
            <a:bodyPr lIns="95250" tIns="95250" rIns="95250" bIns="9525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1162" y="1747475"/>
            <a:ext cx="228600" cy="2286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6063880" y="1400900"/>
            <a:ext cx="2413370" cy="3075850"/>
            <a:chOff x="6063880" y="1400900"/>
            <a:chExt cx="2413370" cy="3075850"/>
          </a:xfrm>
        </p:grpSpPr>
        <p:sp>
          <p:nvSpPr>
            <p:cNvPr id="11" name="AutoShape 11"/>
            <p:cNvSpPr/>
            <p:nvPr/>
          </p:nvSpPr>
          <p:spPr>
            <a:xfrm>
              <a:off x="6063880" y="1400900"/>
              <a:ext cx="2413370" cy="3075850"/>
            </a:xfrm>
            <a:prstGeom prst="roundRect">
              <a:avLst>
                <a:gd name="adj" fmla="val 4736"/>
              </a:avLst>
            </a:prstGeom>
            <a:solidFill>
              <a:srgbClr val="FFFFFF">
                <a:alpha val="84000"/>
              </a:srgbClr>
            </a:solidFill>
            <a:ln w="9525">
              <a:solidFill>
                <a:srgbClr val="FFFFFF">
                  <a:alpha val="100000"/>
                </a:srgbClr>
              </a:solidFill>
              <a:prstDash val="solid"/>
            </a:ln>
            <a:effectLst>
              <a:outerShdw blurRad="381000" dist="142875" dir="5400000" algn="tr">
                <a:srgbClr val="93969C">
                  <a:alpha val="20000"/>
                </a:srgbClr>
              </a:outerShdw>
            </a:effectLst>
          </p:spPr>
          <p:txBody>
            <a:bodyPr lIns="95250" tIns="95250" rIns="95250" bIns="9525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12" name="AutoShape 12"/>
            <p:cNvSpPr/>
            <p:nvPr/>
          </p:nvSpPr>
          <p:spPr>
            <a:xfrm>
              <a:off x="6274701" y="1642700"/>
              <a:ext cx="438150" cy="438150"/>
            </a:xfrm>
            <a:prstGeom prst="roundRect">
              <a:avLst>
                <a:gd name="adj" fmla="val 17391"/>
              </a:avLst>
            </a:prstGeom>
            <a:solidFill>
              <a:srgbClr val="4E6EFD">
                <a:alpha val="100000"/>
              </a:srgbClr>
            </a:solidFill>
            <a:ln w="19050">
              <a:noFill/>
              <a:prstDash val="solid"/>
            </a:ln>
          </p:spPr>
          <p:txBody>
            <a:bodyPr lIns="95250" tIns="95250" rIns="95250" bIns="9525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79476" y="1747475"/>
            <a:ext cx="228600" cy="228600"/>
          </a:xfrm>
          <a:prstGeom prst="rect">
            <a:avLst/>
          </a:prstGeom>
        </p:spPr>
      </p:pic>
      <p:sp>
        <p:nvSpPr>
          <p:cNvPr id="14" name="AutoShape 14"/>
          <p:cNvSpPr>
            <a:spLocks noGrp="1"/>
          </p:cNvSpPr>
          <p:nvPr>
            <p:ph type="body" sz="quarter" idx="197" hasCustomPrompt="1"/>
          </p:nvPr>
        </p:nvSpPr>
        <p:spPr>
          <a:xfrm>
            <a:off x="666750" y="666750"/>
            <a:ext cx="7810500" cy="4572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24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25000"/>
              </a:lnSpc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</a:rPr>
              <a:t>标题和描述</a:t>
            </a:r>
          </a:p>
        </p:txBody>
      </p:sp>
      <p:sp>
        <p:nvSpPr>
          <p:cNvPr id="15" name="AutoShape 15"/>
          <p:cNvSpPr>
            <a:spLocks noGrp="1"/>
          </p:cNvSpPr>
          <p:nvPr>
            <p:ph type="body" sz="quarter" idx="198" hasCustomPrompt="1"/>
          </p:nvPr>
        </p:nvSpPr>
        <p:spPr>
          <a:xfrm>
            <a:off x="870304" y="2674938"/>
            <a:ext cx="2000250" cy="13716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66666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marL="0" lvl="0" indent="114300" algn="l">
              <a:lnSpc>
                <a:spcPct val="166666"/>
              </a:lnSpc>
              <a:buClr>
                <a:srgbClr val="64666B"/>
              </a:buClr>
              <a:buChar char="•"/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</a:t>
            </a:r>
          </a:p>
          <a:p>
            <a:pPr marL="0" lvl="0" indent="114300" algn="l">
              <a:lnSpc>
                <a:spcPct val="166666"/>
              </a:lnSpc>
              <a:buClr>
                <a:srgbClr val="64666B"/>
              </a:buClr>
              <a:buChar char="•"/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</a:t>
            </a:r>
          </a:p>
          <a:p>
            <a:pPr marL="0" lvl="0" indent="114300" algn="l">
              <a:lnSpc>
                <a:spcPct val="166666"/>
              </a:lnSpc>
              <a:buClr>
                <a:srgbClr val="64666B"/>
              </a:buClr>
              <a:buChar char="•"/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</a:t>
            </a:r>
          </a:p>
          <a:p>
            <a:pPr marL="0" lvl="0" indent="114300" algn="l">
              <a:lnSpc>
                <a:spcPct val="166666"/>
              </a:lnSpc>
              <a:buClr>
                <a:srgbClr val="64666B"/>
              </a:buClr>
              <a:buChar char="•"/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</a:t>
            </a:r>
          </a:p>
          <a:p>
            <a:pPr marL="0" lvl="0" indent="114300" algn="l">
              <a:lnSpc>
                <a:spcPct val="166666"/>
              </a:lnSpc>
              <a:buClr>
                <a:srgbClr val="64666B"/>
              </a:buClr>
              <a:buChar char="•"/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</a:t>
            </a:r>
          </a:p>
          <a:p>
            <a:pPr marL="0" lvl="0" indent="114300" algn="l">
              <a:lnSpc>
                <a:spcPct val="166666"/>
              </a:lnSpc>
              <a:buClr>
                <a:srgbClr val="64666B"/>
              </a:buClr>
              <a:buChar char="•"/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</a:t>
            </a:r>
          </a:p>
        </p:txBody>
      </p:sp>
      <p:sp>
        <p:nvSpPr>
          <p:cNvPr id="16" name="AutoShape 16"/>
          <p:cNvSpPr>
            <a:spLocks noGrp="1"/>
          </p:cNvSpPr>
          <p:nvPr>
            <p:ph type="body" sz="quarter" idx="199" hasCustomPrompt="1"/>
          </p:nvPr>
        </p:nvSpPr>
        <p:spPr>
          <a:xfrm>
            <a:off x="870304" y="2350895"/>
            <a:ext cx="2000250" cy="2286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1F2329"/>
                </a:solidFill>
                <a:latin typeface="Noto Sans SC"/>
              </a:rPr>
              <a:t>主题标题一</a:t>
            </a:r>
          </a:p>
        </p:txBody>
      </p:sp>
      <p:sp>
        <p:nvSpPr>
          <p:cNvPr id="17" name="AutoShape 17"/>
          <p:cNvSpPr>
            <a:spLocks noGrp="1"/>
          </p:cNvSpPr>
          <p:nvPr>
            <p:ph type="body" sz="quarter" idx="200" hasCustomPrompt="1"/>
          </p:nvPr>
        </p:nvSpPr>
        <p:spPr>
          <a:xfrm>
            <a:off x="3571875" y="2674938"/>
            <a:ext cx="2000250" cy="13716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66666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marL="0" lvl="0" indent="114300" algn="l">
              <a:lnSpc>
                <a:spcPct val="166666"/>
              </a:lnSpc>
              <a:buClr>
                <a:srgbClr val="64666B"/>
              </a:buClr>
              <a:buChar char="•"/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</a:t>
            </a:r>
          </a:p>
          <a:p>
            <a:pPr marL="0" lvl="0" indent="114300" algn="l">
              <a:lnSpc>
                <a:spcPct val="166666"/>
              </a:lnSpc>
              <a:buClr>
                <a:srgbClr val="64666B"/>
              </a:buClr>
              <a:buChar char="•"/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</a:t>
            </a:r>
          </a:p>
          <a:p>
            <a:pPr marL="0" lvl="0" indent="114300" algn="l">
              <a:lnSpc>
                <a:spcPct val="166666"/>
              </a:lnSpc>
              <a:buClr>
                <a:srgbClr val="64666B"/>
              </a:buClr>
              <a:buChar char="•"/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</a:t>
            </a:r>
          </a:p>
          <a:p>
            <a:pPr marL="0" lvl="0" indent="114300" algn="l">
              <a:lnSpc>
                <a:spcPct val="166666"/>
              </a:lnSpc>
              <a:buClr>
                <a:srgbClr val="64666B"/>
              </a:buClr>
              <a:buChar char="•"/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</a:t>
            </a:r>
          </a:p>
          <a:p>
            <a:pPr marL="0" lvl="0" indent="114300" algn="l">
              <a:lnSpc>
                <a:spcPct val="166666"/>
              </a:lnSpc>
              <a:buClr>
                <a:srgbClr val="64666B"/>
              </a:buClr>
              <a:buChar char="•"/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</a:t>
            </a:r>
          </a:p>
          <a:p>
            <a:pPr marL="0" lvl="0" indent="114300" algn="l">
              <a:lnSpc>
                <a:spcPct val="166666"/>
              </a:lnSpc>
              <a:buClr>
                <a:srgbClr val="64666B"/>
              </a:buClr>
              <a:buChar char="•"/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</a:t>
            </a:r>
          </a:p>
        </p:txBody>
      </p:sp>
      <p:sp>
        <p:nvSpPr>
          <p:cNvPr id="18" name="AutoShape 18"/>
          <p:cNvSpPr>
            <a:spLocks noGrp="1"/>
          </p:cNvSpPr>
          <p:nvPr>
            <p:ph type="body" sz="quarter" idx="201" hasCustomPrompt="1"/>
          </p:nvPr>
        </p:nvSpPr>
        <p:spPr>
          <a:xfrm>
            <a:off x="3571875" y="2350895"/>
            <a:ext cx="2000250" cy="2286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1F2329"/>
                </a:solidFill>
                <a:latin typeface="Noto Sans SC"/>
              </a:rPr>
              <a:t>主题标题二</a:t>
            </a:r>
          </a:p>
        </p:txBody>
      </p:sp>
      <p:sp>
        <p:nvSpPr>
          <p:cNvPr id="19" name="AutoShape 19"/>
          <p:cNvSpPr>
            <a:spLocks noGrp="1"/>
          </p:cNvSpPr>
          <p:nvPr>
            <p:ph type="body" sz="quarter" idx="202" hasCustomPrompt="1"/>
          </p:nvPr>
        </p:nvSpPr>
        <p:spPr>
          <a:xfrm>
            <a:off x="6273446" y="2674938"/>
            <a:ext cx="2000250" cy="13716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66666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marL="0" lvl="0" indent="114300" algn="l">
              <a:lnSpc>
                <a:spcPct val="166666"/>
              </a:lnSpc>
              <a:buClr>
                <a:srgbClr val="64666B"/>
              </a:buClr>
              <a:buChar char="•"/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</a:t>
            </a:r>
          </a:p>
          <a:p>
            <a:pPr marL="0" lvl="0" indent="114300" algn="l">
              <a:lnSpc>
                <a:spcPct val="166666"/>
              </a:lnSpc>
              <a:buClr>
                <a:srgbClr val="64666B"/>
              </a:buClr>
              <a:buChar char="•"/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</a:t>
            </a:r>
          </a:p>
          <a:p>
            <a:pPr marL="0" lvl="0" indent="114300" algn="l">
              <a:lnSpc>
                <a:spcPct val="166666"/>
              </a:lnSpc>
              <a:buClr>
                <a:srgbClr val="64666B"/>
              </a:buClr>
              <a:buChar char="•"/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</a:t>
            </a:r>
          </a:p>
          <a:p>
            <a:pPr marL="0" lvl="0" indent="114300" algn="l">
              <a:lnSpc>
                <a:spcPct val="166666"/>
              </a:lnSpc>
              <a:buClr>
                <a:srgbClr val="64666B"/>
              </a:buClr>
              <a:buChar char="•"/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</a:t>
            </a:r>
          </a:p>
          <a:p>
            <a:pPr marL="0" lvl="0" indent="114300" algn="l">
              <a:lnSpc>
                <a:spcPct val="166666"/>
              </a:lnSpc>
              <a:buClr>
                <a:srgbClr val="64666B"/>
              </a:buClr>
              <a:buChar char="•"/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</a:t>
            </a:r>
          </a:p>
          <a:p>
            <a:pPr marL="0" lvl="0" indent="114300" algn="l">
              <a:lnSpc>
                <a:spcPct val="166666"/>
              </a:lnSpc>
              <a:buClr>
                <a:srgbClr val="64666B"/>
              </a:buClr>
              <a:buChar char="•"/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</a:t>
            </a:r>
          </a:p>
        </p:txBody>
      </p:sp>
      <p:sp>
        <p:nvSpPr>
          <p:cNvPr id="20" name="AutoShape 20"/>
          <p:cNvSpPr>
            <a:spLocks noGrp="1"/>
          </p:cNvSpPr>
          <p:nvPr>
            <p:ph type="body" sz="quarter" idx="203" hasCustomPrompt="1"/>
          </p:nvPr>
        </p:nvSpPr>
        <p:spPr>
          <a:xfrm>
            <a:off x="6273446" y="2350895"/>
            <a:ext cx="2000250" cy="2286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1F2329"/>
                </a:solidFill>
                <a:latin typeface="Noto Sans SC"/>
              </a:rPr>
              <a:t>主题标题三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20">
    <p:bg>
      <p:bgPr>
        <a:solidFill>
          <a:srgbClr val="F4F5F6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67251" y="1400900"/>
            <a:ext cx="2413370" cy="1333862"/>
          </a:xfrm>
          <a:prstGeom prst="roundRect">
            <a:avLst>
              <a:gd name="adj" fmla="val 8569"/>
            </a:avLst>
          </a:prstGeom>
          <a:solidFill>
            <a:srgbClr val="FFFFFF">
              <a:alpha val="84000"/>
            </a:srgbClr>
          </a:solidFill>
          <a:ln w="9525">
            <a:solidFill>
              <a:srgbClr val="FFFFFF">
                <a:alpha val="100000"/>
              </a:srgbClr>
            </a:solidFill>
            <a:prstDash val="solid"/>
          </a:ln>
          <a:effectLst>
            <a:outerShdw blurRad="381000" dist="142875" dir="5400000" algn="tr">
              <a:srgbClr val="93969C">
                <a:alpha val="20000"/>
              </a:srgbClr>
            </a:outerShdw>
          </a:effectLst>
        </p:spPr>
        <p:txBody>
          <a:bodyPr lIns="95250" tIns="95250" rIns="95250" bIns="9525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/>
          <p:nvPr/>
        </p:nvSpPr>
        <p:spPr>
          <a:xfrm>
            <a:off x="3365315" y="1400900"/>
            <a:ext cx="2413370" cy="1333862"/>
          </a:xfrm>
          <a:prstGeom prst="roundRect">
            <a:avLst>
              <a:gd name="adj" fmla="val 8569"/>
            </a:avLst>
          </a:prstGeom>
          <a:solidFill>
            <a:srgbClr val="FFFFFF">
              <a:alpha val="84000"/>
            </a:srgbClr>
          </a:solidFill>
          <a:ln w="9525">
            <a:solidFill>
              <a:srgbClr val="FFFFFF">
                <a:alpha val="100000"/>
              </a:srgbClr>
            </a:solidFill>
            <a:prstDash val="solid"/>
          </a:ln>
          <a:effectLst>
            <a:outerShdw blurRad="381000" dist="142875" dir="5400000" algn="tr">
              <a:srgbClr val="93969C">
                <a:alpha val="20000"/>
              </a:srgbClr>
            </a:outerShdw>
          </a:effectLst>
        </p:spPr>
        <p:txBody>
          <a:bodyPr lIns="95250" tIns="95250" rIns="95250" bIns="9525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4" name="AutoShape 4"/>
          <p:cNvSpPr/>
          <p:nvPr/>
        </p:nvSpPr>
        <p:spPr>
          <a:xfrm>
            <a:off x="6063880" y="1400900"/>
            <a:ext cx="2413370" cy="1333862"/>
          </a:xfrm>
          <a:prstGeom prst="roundRect">
            <a:avLst>
              <a:gd name="adj" fmla="val 8569"/>
            </a:avLst>
          </a:prstGeom>
          <a:solidFill>
            <a:srgbClr val="FFFFFF">
              <a:alpha val="84000"/>
            </a:srgbClr>
          </a:solidFill>
          <a:ln w="9525">
            <a:solidFill>
              <a:srgbClr val="FFFFFF">
                <a:alpha val="100000"/>
              </a:srgbClr>
            </a:solidFill>
            <a:prstDash val="solid"/>
          </a:ln>
          <a:effectLst>
            <a:outerShdw blurRad="381000" dist="142875" dir="5400000" algn="tr">
              <a:srgbClr val="93969C">
                <a:alpha val="20000"/>
              </a:srgbClr>
            </a:outerShdw>
          </a:effectLst>
        </p:spPr>
        <p:txBody>
          <a:bodyPr lIns="95250" tIns="95250" rIns="95250" bIns="9525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5" name="AutoShape 5"/>
          <p:cNvSpPr/>
          <p:nvPr/>
        </p:nvSpPr>
        <p:spPr>
          <a:xfrm>
            <a:off x="667251" y="3011712"/>
            <a:ext cx="2413370" cy="1333862"/>
          </a:xfrm>
          <a:prstGeom prst="roundRect">
            <a:avLst>
              <a:gd name="adj" fmla="val 8569"/>
            </a:avLst>
          </a:prstGeom>
          <a:solidFill>
            <a:srgbClr val="FFFFFF">
              <a:alpha val="84000"/>
            </a:srgbClr>
          </a:solidFill>
          <a:ln w="9525">
            <a:solidFill>
              <a:srgbClr val="FFFFFF">
                <a:alpha val="100000"/>
              </a:srgbClr>
            </a:solidFill>
            <a:prstDash val="solid"/>
          </a:ln>
          <a:effectLst>
            <a:outerShdw blurRad="381000" dist="142875" dir="5400000" algn="tr">
              <a:srgbClr val="93969C">
                <a:alpha val="20000"/>
              </a:srgbClr>
            </a:outerShdw>
          </a:effectLst>
        </p:spPr>
        <p:txBody>
          <a:bodyPr lIns="95250" tIns="95250" rIns="95250" bIns="9525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6" name="AutoShape 6"/>
          <p:cNvSpPr/>
          <p:nvPr/>
        </p:nvSpPr>
        <p:spPr>
          <a:xfrm>
            <a:off x="3365315" y="3011712"/>
            <a:ext cx="2413370" cy="1333862"/>
          </a:xfrm>
          <a:prstGeom prst="roundRect">
            <a:avLst>
              <a:gd name="adj" fmla="val 8569"/>
            </a:avLst>
          </a:prstGeom>
          <a:solidFill>
            <a:srgbClr val="FFFFFF">
              <a:alpha val="84000"/>
            </a:srgbClr>
          </a:solidFill>
          <a:ln w="9525">
            <a:solidFill>
              <a:srgbClr val="FFFFFF">
                <a:alpha val="100000"/>
              </a:srgbClr>
            </a:solidFill>
            <a:prstDash val="solid"/>
          </a:ln>
          <a:effectLst>
            <a:outerShdw blurRad="381000" dist="142875" dir="5400000" algn="tr">
              <a:srgbClr val="93969C">
                <a:alpha val="20000"/>
              </a:srgbClr>
            </a:outerShdw>
          </a:effectLst>
        </p:spPr>
        <p:txBody>
          <a:bodyPr lIns="95250" tIns="95250" rIns="95250" bIns="9525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7" name="AutoShape 7"/>
          <p:cNvSpPr/>
          <p:nvPr/>
        </p:nvSpPr>
        <p:spPr>
          <a:xfrm>
            <a:off x="6063880" y="3011712"/>
            <a:ext cx="2413370" cy="1333862"/>
          </a:xfrm>
          <a:prstGeom prst="roundRect">
            <a:avLst>
              <a:gd name="adj" fmla="val 8569"/>
            </a:avLst>
          </a:prstGeom>
          <a:solidFill>
            <a:srgbClr val="FFFFFF">
              <a:alpha val="84000"/>
            </a:srgbClr>
          </a:solidFill>
          <a:ln w="9525">
            <a:solidFill>
              <a:srgbClr val="FFFFFF">
                <a:alpha val="100000"/>
              </a:srgbClr>
            </a:solidFill>
            <a:prstDash val="solid"/>
          </a:ln>
          <a:effectLst>
            <a:outerShdw blurRad="381000" dist="142875" dir="5400000" algn="tr">
              <a:srgbClr val="93969C">
                <a:alpha val="20000"/>
              </a:srgbClr>
            </a:outerShdw>
          </a:effectLst>
        </p:spPr>
        <p:txBody>
          <a:bodyPr lIns="95250" tIns="95250" rIns="95250" bIns="9525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8" name="AutoShape 8"/>
          <p:cNvSpPr>
            <a:spLocks noGrp="1"/>
          </p:cNvSpPr>
          <p:nvPr>
            <p:ph type="body" sz="quarter" idx="204" hasCustomPrompt="1"/>
          </p:nvPr>
        </p:nvSpPr>
        <p:spPr>
          <a:xfrm>
            <a:off x="666750" y="666750"/>
            <a:ext cx="7810500" cy="4572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24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25000"/>
              </a:lnSpc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</a:rPr>
              <a:t>标题和描述</a:t>
            </a:r>
          </a:p>
        </p:txBody>
      </p:sp>
      <p:sp>
        <p:nvSpPr>
          <p:cNvPr id="9" name="AutoShape 9"/>
          <p:cNvSpPr>
            <a:spLocks noGrp="1"/>
          </p:cNvSpPr>
          <p:nvPr>
            <p:ph type="body" sz="quarter" idx="205" hasCustomPrompt="1"/>
          </p:nvPr>
        </p:nvSpPr>
        <p:spPr>
          <a:xfrm>
            <a:off x="874062" y="1972677"/>
            <a:ext cx="1999749" cy="5143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10" name="AutoShape 10"/>
          <p:cNvSpPr>
            <a:spLocks noGrp="1"/>
          </p:cNvSpPr>
          <p:nvPr>
            <p:ph type="body" sz="quarter" idx="206" hasCustomPrompt="1"/>
          </p:nvPr>
        </p:nvSpPr>
        <p:spPr>
          <a:xfrm>
            <a:off x="874062" y="1648634"/>
            <a:ext cx="1999749" cy="2286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1F2329"/>
                </a:solidFill>
                <a:latin typeface="Noto Sans SC"/>
              </a:rPr>
              <a:t>主题标题一</a:t>
            </a:r>
          </a:p>
        </p:txBody>
      </p:sp>
      <p:sp>
        <p:nvSpPr>
          <p:cNvPr id="11" name="AutoShape 11"/>
          <p:cNvSpPr>
            <a:spLocks noGrp="1"/>
          </p:cNvSpPr>
          <p:nvPr>
            <p:ph type="body" sz="quarter" idx="207" hasCustomPrompt="1"/>
          </p:nvPr>
        </p:nvSpPr>
        <p:spPr>
          <a:xfrm>
            <a:off x="3572126" y="1972677"/>
            <a:ext cx="1999749" cy="5143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12" name="AutoShape 12"/>
          <p:cNvSpPr>
            <a:spLocks noGrp="1"/>
          </p:cNvSpPr>
          <p:nvPr>
            <p:ph type="body" sz="quarter" idx="208" hasCustomPrompt="1"/>
          </p:nvPr>
        </p:nvSpPr>
        <p:spPr>
          <a:xfrm>
            <a:off x="3572126" y="1648634"/>
            <a:ext cx="1999749" cy="2286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1F2329"/>
                </a:solidFill>
                <a:latin typeface="Noto Sans SC"/>
              </a:rPr>
              <a:t>主题标题二</a:t>
            </a:r>
          </a:p>
        </p:txBody>
      </p:sp>
      <p:sp>
        <p:nvSpPr>
          <p:cNvPr id="13" name="AutoShape 13"/>
          <p:cNvSpPr>
            <a:spLocks noGrp="1"/>
          </p:cNvSpPr>
          <p:nvPr>
            <p:ph type="body" sz="quarter" idx="209" hasCustomPrompt="1"/>
          </p:nvPr>
        </p:nvSpPr>
        <p:spPr>
          <a:xfrm>
            <a:off x="6275202" y="1972677"/>
            <a:ext cx="1999749" cy="5143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14" name="AutoShape 14"/>
          <p:cNvSpPr>
            <a:spLocks noGrp="1"/>
          </p:cNvSpPr>
          <p:nvPr>
            <p:ph type="body" sz="quarter" idx="210" hasCustomPrompt="1"/>
          </p:nvPr>
        </p:nvSpPr>
        <p:spPr>
          <a:xfrm>
            <a:off x="6275202" y="1648634"/>
            <a:ext cx="1999749" cy="2286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1F2329"/>
                </a:solidFill>
                <a:latin typeface="Noto Sans SC"/>
              </a:rPr>
              <a:t>主题标题三</a:t>
            </a:r>
          </a:p>
        </p:txBody>
      </p:sp>
      <p:sp>
        <p:nvSpPr>
          <p:cNvPr id="15" name="AutoShape 15"/>
          <p:cNvSpPr>
            <a:spLocks noGrp="1"/>
          </p:cNvSpPr>
          <p:nvPr>
            <p:ph type="body" sz="quarter" idx="211" hasCustomPrompt="1"/>
          </p:nvPr>
        </p:nvSpPr>
        <p:spPr>
          <a:xfrm>
            <a:off x="874062" y="3583489"/>
            <a:ext cx="1999749" cy="5143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16" name="AutoShape 16"/>
          <p:cNvSpPr>
            <a:spLocks noGrp="1"/>
          </p:cNvSpPr>
          <p:nvPr>
            <p:ph type="body" sz="quarter" idx="212" hasCustomPrompt="1"/>
          </p:nvPr>
        </p:nvSpPr>
        <p:spPr>
          <a:xfrm>
            <a:off x="874062" y="3259446"/>
            <a:ext cx="1999749" cy="2286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1F2329"/>
                </a:solidFill>
                <a:latin typeface="Noto Sans SC"/>
              </a:rPr>
              <a:t>主题标题四</a:t>
            </a:r>
          </a:p>
        </p:txBody>
      </p:sp>
      <p:sp>
        <p:nvSpPr>
          <p:cNvPr id="17" name="AutoShape 17"/>
          <p:cNvSpPr>
            <a:spLocks noGrp="1"/>
          </p:cNvSpPr>
          <p:nvPr>
            <p:ph type="body" sz="quarter" idx="213" hasCustomPrompt="1"/>
          </p:nvPr>
        </p:nvSpPr>
        <p:spPr>
          <a:xfrm>
            <a:off x="3572126" y="3583489"/>
            <a:ext cx="1999749" cy="5143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18" name="AutoShape 18"/>
          <p:cNvSpPr>
            <a:spLocks noGrp="1"/>
          </p:cNvSpPr>
          <p:nvPr>
            <p:ph type="body" sz="quarter" idx="214" hasCustomPrompt="1"/>
          </p:nvPr>
        </p:nvSpPr>
        <p:spPr>
          <a:xfrm>
            <a:off x="3572126" y="3259446"/>
            <a:ext cx="1999749" cy="2286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1F2329"/>
                </a:solidFill>
                <a:latin typeface="Noto Sans SC"/>
              </a:rPr>
              <a:t>主题标题五</a:t>
            </a:r>
          </a:p>
        </p:txBody>
      </p:sp>
      <p:sp>
        <p:nvSpPr>
          <p:cNvPr id="19" name="AutoShape 19"/>
          <p:cNvSpPr>
            <a:spLocks noGrp="1"/>
          </p:cNvSpPr>
          <p:nvPr>
            <p:ph type="body" sz="quarter" idx="215" hasCustomPrompt="1"/>
          </p:nvPr>
        </p:nvSpPr>
        <p:spPr>
          <a:xfrm>
            <a:off x="6275202" y="3583489"/>
            <a:ext cx="1999749" cy="5143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20" name="AutoShape 20"/>
          <p:cNvSpPr>
            <a:spLocks noGrp="1"/>
          </p:cNvSpPr>
          <p:nvPr>
            <p:ph type="body" sz="quarter" idx="216" hasCustomPrompt="1"/>
          </p:nvPr>
        </p:nvSpPr>
        <p:spPr>
          <a:xfrm>
            <a:off x="6275202" y="3259446"/>
            <a:ext cx="1999749" cy="2286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1F2329"/>
                </a:solidFill>
                <a:latin typeface="Noto Sans SC"/>
              </a:rPr>
              <a:t>主题标题六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pic" sz="quarter" idx="217"/>
          </p:nvPr>
        </p:nvSpPr>
        <p:spPr>
          <a:xfrm>
            <a:off x="-4242" y="0"/>
            <a:ext cx="9152483" cy="3760837"/>
          </a:xfrm>
          <a:prstGeom prst="rect">
            <a:avLst/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24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218" hasCustomPrompt="1"/>
          </p:nvPr>
        </p:nvSpPr>
        <p:spPr>
          <a:xfrm>
            <a:off x="666750" y="4057611"/>
            <a:ext cx="7810500" cy="4572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24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25000"/>
              </a:lnSpc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</a:rPr>
              <a:t>标题和描述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219" hasCustomPrompt="1"/>
          </p:nvPr>
        </p:nvSpPr>
        <p:spPr>
          <a:xfrm>
            <a:off x="666750" y="4540108"/>
            <a:ext cx="7810500" cy="2857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5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25000"/>
              </a:lnSpc>
            </a:pPr>
            <a:r>
              <a:rPr lang="en-US" sz="1500" b="1" i="0" u="none" strike="noStrike">
                <a:solidFill>
                  <a:srgbClr val="1F2329"/>
                </a:solidFill>
                <a:latin typeface="Noto Sans SC"/>
              </a:rPr>
              <a:t>副标题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pic" sz="quarter" idx="220"/>
          </p:nvPr>
        </p:nvSpPr>
        <p:spPr>
          <a:xfrm>
            <a:off x="666750" y="1544075"/>
            <a:ext cx="7808945" cy="2932675"/>
          </a:xfrm>
          <a:prstGeom prst="roundRect">
            <a:avLst>
              <a:gd name="adj" fmla="val 3897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24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221" hasCustomPrompt="1"/>
          </p:nvPr>
        </p:nvSpPr>
        <p:spPr>
          <a:xfrm>
            <a:off x="666750" y="738188"/>
            <a:ext cx="1905000" cy="4572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24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</a:rPr>
              <a:t>标题和描述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222" hasCustomPrompt="1"/>
          </p:nvPr>
        </p:nvSpPr>
        <p:spPr>
          <a:xfrm>
            <a:off x="2703545" y="666750"/>
            <a:ext cx="5772150" cy="60007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0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050" b="1" i="0" u="none" strike="noStrike">
                <a:solidFill>
                  <a:srgbClr val="1F2329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pic" sz="quarter" idx="223"/>
          </p:nvPr>
        </p:nvSpPr>
        <p:spPr>
          <a:xfrm>
            <a:off x="5076825" y="0"/>
            <a:ext cx="4067175" cy="5143500"/>
          </a:xfrm>
          <a:prstGeom prst="rect">
            <a:avLst/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24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224" hasCustomPrompt="1"/>
          </p:nvPr>
        </p:nvSpPr>
        <p:spPr>
          <a:xfrm>
            <a:off x="667753" y="666750"/>
            <a:ext cx="3714750" cy="4572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24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</a:rPr>
              <a:t>标题和描述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225" hasCustomPrompt="1"/>
          </p:nvPr>
        </p:nvSpPr>
        <p:spPr>
          <a:xfrm>
            <a:off x="667753" y="1162050"/>
            <a:ext cx="3714750" cy="2857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5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500" b="1" i="0" u="none" strike="noStrike">
                <a:solidFill>
                  <a:srgbClr val="1F2329"/>
                </a:solidFill>
                <a:latin typeface="Noto Sans SC"/>
              </a:rPr>
              <a:t>副标题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226" hasCustomPrompt="1"/>
          </p:nvPr>
        </p:nvSpPr>
        <p:spPr>
          <a:xfrm>
            <a:off x="667753" y="2348510"/>
            <a:ext cx="3714750" cy="6858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输入相关的描述信息以解释你的标题。。输入相关的描述信息以解释你的标题。输入相关的描述信息以解释你的标题。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227" hasCustomPrompt="1"/>
          </p:nvPr>
        </p:nvSpPr>
        <p:spPr>
          <a:xfrm>
            <a:off x="667753" y="3226893"/>
            <a:ext cx="3714750" cy="3429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7" name="AutoShape 7"/>
          <p:cNvSpPr>
            <a:spLocks noGrp="1"/>
          </p:cNvSpPr>
          <p:nvPr>
            <p:ph type="body" sz="quarter" idx="228" hasCustomPrompt="1"/>
          </p:nvPr>
        </p:nvSpPr>
        <p:spPr>
          <a:xfrm>
            <a:off x="667753" y="3762375"/>
            <a:ext cx="3714750" cy="6858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输入相关的描述信息以解释你的标题。。输入相关的描述信息以解释你的标题。输入相关的描述信息以解释你的标题。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pic" sz="quarter" idx="229"/>
          </p:nvPr>
        </p:nvSpPr>
        <p:spPr>
          <a:xfrm>
            <a:off x="5048250" y="666750"/>
            <a:ext cx="3429000" cy="3810000"/>
          </a:xfrm>
          <a:prstGeom prst="roundRect">
            <a:avLst>
              <a:gd name="adj" fmla="val 3333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24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230" hasCustomPrompt="1"/>
          </p:nvPr>
        </p:nvSpPr>
        <p:spPr>
          <a:xfrm>
            <a:off x="666750" y="2430852"/>
            <a:ext cx="3714750" cy="6858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231" hasCustomPrompt="1"/>
          </p:nvPr>
        </p:nvSpPr>
        <p:spPr>
          <a:xfrm>
            <a:off x="666750" y="2026848"/>
            <a:ext cx="3714750" cy="2857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5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500" b="1" i="0" u="none" strike="noStrike">
                <a:solidFill>
                  <a:srgbClr val="1F2329"/>
                </a:solidFill>
                <a:latin typeface="Noto Sans SC"/>
              </a:rPr>
              <a:t>主题标题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49446" y="1384171"/>
            <a:ext cx="438150" cy="438150"/>
            <a:chOff x="4749446" y="1384171"/>
            <a:chExt cx="438150" cy="438150"/>
          </a:xfrm>
        </p:grpSpPr>
        <p:sp>
          <p:nvSpPr>
            <p:cNvPr id="3" name="AutoShape 3"/>
            <p:cNvSpPr/>
            <p:nvPr/>
          </p:nvSpPr>
          <p:spPr>
            <a:xfrm>
              <a:off x="4749446" y="1384171"/>
              <a:ext cx="438150" cy="438150"/>
            </a:xfrm>
            <a:prstGeom prst="roundRect">
              <a:avLst>
                <a:gd name="adj" fmla="val 50000"/>
              </a:avLst>
            </a:prstGeom>
            <a:solidFill>
              <a:srgbClr val="4E6EFD">
                <a:alpha val="100000"/>
              </a:srgbClr>
            </a:solidFill>
            <a:ln w="19050">
              <a:noFill/>
              <a:prstDash val="solid"/>
            </a:ln>
          </p:spPr>
          <p:txBody>
            <a:bodyPr lIns="95250" tIns="95250" rIns="95250" bIns="9525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54221" y="1488946"/>
            <a:ext cx="228600" cy="228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4749446" y="2530314"/>
            <a:ext cx="438150" cy="438150"/>
            <a:chOff x="4749446" y="2530314"/>
            <a:chExt cx="438150" cy="438150"/>
          </a:xfrm>
        </p:grpSpPr>
        <p:sp>
          <p:nvSpPr>
            <p:cNvPr id="6" name="AutoShape 6"/>
            <p:cNvSpPr/>
            <p:nvPr/>
          </p:nvSpPr>
          <p:spPr>
            <a:xfrm>
              <a:off x="4749446" y="2530314"/>
              <a:ext cx="438150" cy="438150"/>
            </a:xfrm>
            <a:prstGeom prst="roundRect">
              <a:avLst>
                <a:gd name="adj" fmla="val 50000"/>
              </a:avLst>
            </a:prstGeom>
            <a:solidFill>
              <a:srgbClr val="4E6EFD">
                <a:alpha val="100000"/>
              </a:srgbClr>
            </a:solidFill>
            <a:ln w="19050">
              <a:noFill/>
              <a:prstDash val="solid"/>
            </a:ln>
          </p:spPr>
          <p:txBody>
            <a:bodyPr lIns="95250" tIns="95250" rIns="95250" bIns="9525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54221" y="2635089"/>
            <a:ext cx="228600" cy="2286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4749446" y="3676457"/>
            <a:ext cx="438150" cy="438150"/>
            <a:chOff x="4749446" y="3676457"/>
            <a:chExt cx="438150" cy="438150"/>
          </a:xfrm>
        </p:grpSpPr>
        <p:sp>
          <p:nvSpPr>
            <p:cNvPr id="9" name="AutoShape 9"/>
            <p:cNvSpPr/>
            <p:nvPr/>
          </p:nvSpPr>
          <p:spPr>
            <a:xfrm>
              <a:off x="4749446" y="3676457"/>
              <a:ext cx="438150" cy="438150"/>
            </a:xfrm>
            <a:prstGeom prst="roundRect">
              <a:avLst>
                <a:gd name="adj" fmla="val 50000"/>
              </a:avLst>
            </a:prstGeom>
            <a:solidFill>
              <a:srgbClr val="4E6EFD">
                <a:alpha val="100000"/>
              </a:srgbClr>
            </a:solidFill>
            <a:ln w="19050">
              <a:noFill/>
              <a:prstDash val="solid"/>
            </a:ln>
          </p:spPr>
          <p:txBody>
            <a:bodyPr lIns="95250" tIns="95250" rIns="95250" bIns="9525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54221" y="3781232"/>
            <a:ext cx="228600" cy="228600"/>
          </a:xfrm>
          <a:prstGeom prst="rect">
            <a:avLst/>
          </a:prstGeom>
        </p:spPr>
      </p:pic>
      <p:sp>
        <p:nvSpPr>
          <p:cNvPr id="11" name="AutoShape 11"/>
          <p:cNvSpPr>
            <a:spLocks noGrp="1"/>
          </p:cNvSpPr>
          <p:nvPr>
            <p:ph type="pic" sz="quarter" idx="232"/>
          </p:nvPr>
        </p:nvSpPr>
        <p:spPr>
          <a:xfrm>
            <a:off x="0" y="0"/>
            <a:ext cx="4067175" cy="5143500"/>
          </a:xfrm>
          <a:prstGeom prst="rect">
            <a:avLst/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24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id="12" name="AutoShape 12"/>
          <p:cNvSpPr>
            <a:spLocks noGrp="1"/>
          </p:cNvSpPr>
          <p:nvPr>
            <p:ph type="body" sz="quarter" idx="233" hasCustomPrompt="1"/>
          </p:nvPr>
        </p:nvSpPr>
        <p:spPr>
          <a:xfrm>
            <a:off x="4762500" y="666750"/>
            <a:ext cx="3714750" cy="4572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24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</a:rPr>
              <a:t>标题和描述</a:t>
            </a:r>
          </a:p>
        </p:txBody>
      </p:sp>
      <p:sp>
        <p:nvSpPr>
          <p:cNvPr id="13" name="AutoShape 13"/>
          <p:cNvSpPr>
            <a:spLocks noGrp="1"/>
          </p:cNvSpPr>
          <p:nvPr>
            <p:ph type="body" sz="quarter" idx="234" hasCustomPrompt="1"/>
          </p:nvPr>
        </p:nvSpPr>
        <p:spPr>
          <a:xfrm>
            <a:off x="5333499" y="1703404"/>
            <a:ext cx="3143250" cy="5143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14" name="AutoShape 14"/>
          <p:cNvSpPr>
            <a:spLocks noGrp="1"/>
          </p:cNvSpPr>
          <p:nvPr>
            <p:ph type="body" sz="quarter" idx="235" hasCustomPrompt="1"/>
          </p:nvPr>
        </p:nvSpPr>
        <p:spPr>
          <a:xfrm>
            <a:off x="5333499" y="1379361"/>
            <a:ext cx="3143250" cy="2286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1F2329"/>
                </a:solidFill>
                <a:latin typeface="Noto Sans SC"/>
              </a:rPr>
              <a:t>主题标题一</a:t>
            </a:r>
          </a:p>
        </p:txBody>
      </p:sp>
      <p:sp>
        <p:nvSpPr>
          <p:cNvPr id="15" name="AutoShape 15"/>
          <p:cNvSpPr>
            <a:spLocks noGrp="1"/>
          </p:cNvSpPr>
          <p:nvPr>
            <p:ph type="body" sz="quarter" idx="236" hasCustomPrompt="1"/>
          </p:nvPr>
        </p:nvSpPr>
        <p:spPr>
          <a:xfrm>
            <a:off x="5333499" y="2851952"/>
            <a:ext cx="3143250" cy="5143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16" name="AutoShape 16"/>
          <p:cNvSpPr>
            <a:spLocks noGrp="1"/>
          </p:cNvSpPr>
          <p:nvPr>
            <p:ph type="body" sz="quarter" idx="237" hasCustomPrompt="1"/>
          </p:nvPr>
        </p:nvSpPr>
        <p:spPr>
          <a:xfrm>
            <a:off x="5333499" y="2527909"/>
            <a:ext cx="3143250" cy="2286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1F2329"/>
                </a:solidFill>
                <a:latin typeface="Noto Sans SC"/>
              </a:rPr>
              <a:t>主题标题二</a:t>
            </a:r>
          </a:p>
        </p:txBody>
      </p:sp>
      <p:sp>
        <p:nvSpPr>
          <p:cNvPr id="17" name="AutoShape 17"/>
          <p:cNvSpPr>
            <a:spLocks noGrp="1"/>
          </p:cNvSpPr>
          <p:nvPr>
            <p:ph type="body" sz="quarter" idx="238" hasCustomPrompt="1"/>
          </p:nvPr>
        </p:nvSpPr>
        <p:spPr>
          <a:xfrm>
            <a:off x="5333499" y="4000404"/>
            <a:ext cx="3143250" cy="5143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18" name="AutoShape 18"/>
          <p:cNvSpPr>
            <a:spLocks noGrp="1"/>
          </p:cNvSpPr>
          <p:nvPr>
            <p:ph type="body" sz="quarter" idx="239" hasCustomPrompt="1"/>
          </p:nvPr>
        </p:nvSpPr>
        <p:spPr>
          <a:xfrm>
            <a:off x="5333499" y="3676361"/>
            <a:ext cx="3143250" cy="2286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1F2329"/>
                </a:solidFill>
                <a:latin typeface="Noto Sans SC"/>
              </a:rPr>
              <a:t>主题标题三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pic" sz="quarter" idx="240"/>
          </p:nvPr>
        </p:nvSpPr>
        <p:spPr>
          <a:xfrm>
            <a:off x="5048250" y="666750"/>
            <a:ext cx="3429000" cy="3810000"/>
          </a:xfrm>
          <a:prstGeom prst="roundRect">
            <a:avLst>
              <a:gd name="adj" fmla="val 3333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24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id="3" name="AutoShape 3"/>
          <p:cNvSpPr/>
          <p:nvPr/>
        </p:nvSpPr>
        <p:spPr>
          <a:xfrm>
            <a:off x="667753" y="1381626"/>
            <a:ext cx="438150" cy="438150"/>
          </a:xfrm>
          <a:prstGeom prst="roundRect">
            <a:avLst>
              <a:gd name="adj" fmla="val 50000"/>
            </a:avLst>
          </a:prstGeom>
          <a:solidFill>
            <a:srgbClr val="4E6EFD">
              <a:alpha val="100000"/>
            </a:srgbClr>
          </a:solidFill>
          <a:ln w="1905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2400" b="1" i="0" u="none" strike="noStrike">
                <a:solidFill>
                  <a:srgbClr val="FFFFFF"/>
                </a:solidFill>
                <a:latin typeface="Arial"/>
              </a:rPr>
              <a:t>01</a:t>
            </a:r>
            <a:endParaRPr lang="en-US" sz="1100"/>
          </a:p>
        </p:txBody>
      </p:sp>
      <p:sp>
        <p:nvSpPr>
          <p:cNvPr id="4" name="AutoShape 4"/>
          <p:cNvSpPr/>
          <p:nvPr/>
        </p:nvSpPr>
        <p:spPr>
          <a:xfrm>
            <a:off x="667753" y="2173602"/>
            <a:ext cx="438150" cy="438150"/>
          </a:xfrm>
          <a:prstGeom prst="roundRect">
            <a:avLst>
              <a:gd name="adj" fmla="val 50000"/>
            </a:avLst>
          </a:prstGeom>
          <a:solidFill>
            <a:srgbClr val="4E6EFD">
              <a:alpha val="100000"/>
            </a:srgbClr>
          </a:solidFill>
          <a:ln w="1905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2400" b="1" i="0" u="none" strike="noStrike">
                <a:solidFill>
                  <a:srgbClr val="FFFFFF"/>
                </a:solidFill>
                <a:latin typeface="Arial"/>
              </a:rPr>
              <a:t>02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>
            <a:off x="667753" y="2965579"/>
            <a:ext cx="438150" cy="438150"/>
          </a:xfrm>
          <a:prstGeom prst="roundRect">
            <a:avLst>
              <a:gd name="adj" fmla="val 50000"/>
            </a:avLst>
          </a:prstGeom>
          <a:solidFill>
            <a:srgbClr val="4E6EFD">
              <a:alpha val="100000"/>
            </a:srgbClr>
          </a:solidFill>
          <a:ln w="1905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2400" b="1" i="0" u="none" strike="noStrike">
                <a:solidFill>
                  <a:srgbClr val="FFFFFF"/>
                </a:solidFill>
                <a:latin typeface="Arial"/>
              </a:rPr>
              <a:t>03</a:t>
            </a:r>
            <a:endParaRPr lang="en-US" sz="1100"/>
          </a:p>
        </p:txBody>
      </p:sp>
      <p:sp>
        <p:nvSpPr>
          <p:cNvPr id="6" name="AutoShape 6"/>
          <p:cNvSpPr/>
          <p:nvPr/>
        </p:nvSpPr>
        <p:spPr>
          <a:xfrm>
            <a:off x="667753" y="3757555"/>
            <a:ext cx="438150" cy="438150"/>
          </a:xfrm>
          <a:prstGeom prst="roundRect">
            <a:avLst>
              <a:gd name="adj" fmla="val 50000"/>
            </a:avLst>
          </a:prstGeom>
          <a:solidFill>
            <a:srgbClr val="4E6EFD">
              <a:alpha val="100000"/>
            </a:srgbClr>
          </a:solidFill>
          <a:ln w="1905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2400" b="1" i="0" u="none" strike="noStrike">
                <a:solidFill>
                  <a:srgbClr val="FFFFFF"/>
                </a:solidFill>
                <a:latin typeface="Arial"/>
              </a:rPr>
              <a:t>04</a:t>
            </a:r>
            <a:endParaRPr lang="en-US" sz="1100"/>
          </a:p>
        </p:txBody>
      </p:sp>
      <p:sp>
        <p:nvSpPr>
          <p:cNvPr id="7" name="AutoShape 7"/>
          <p:cNvSpPr>
            <a:spLocks noGrp="1"/>
          </p:cNvSpPr>
          <p:nvPr>
            <p:ph type="body" sz="quarter" idx="241" hasCustomPrompt="1"/>
          </p:nvPr>
        </p:nvSpPr>
        <p:spPr>
          <a:xfrm>
            <a:off x="666750" y="666750"/>
            <a:ext cx="3823555" cy="4572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24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</a:rPr>
              <a:t>标题和描述</a:t>
            </a:r>
          </a:p>
        </p:txBody>
      </p:sp>
      <p:sp>
        <p:nvSpPr>
          <p:cNvPr id="8" name="AutoShape 8"/>
          <p:cNvSpPr>
            <a:spLocks noGrp="1"/>
          </p:cNvSpPr>
          <p:nvPr>
            <p:ph type="body" sz="quarter" idx="242" hasCustomPrompt="1"/>
          </p:nvPr>
        </p:nvSpPr>
        <p:spPr>
          <a:xfrm>
            <a:off x="1251805" y="1381626"/>
            <a:ext cx="3238500" cy="5143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9" name="AutoShape 9"/>
          <p:cNvSpPr>
            <a:spLocks noGrp="1"/>
          </p:cNvSpPr>
          <p:nvPr>
            <p:ph type="body" sz="quarter" idx="243" hasCustomPrompt="1"/>
          </p:nvPr>
        </p:nvSpPr>
        <p:spPr>
          <a:xfrm>
            <a:off x="1251805" y="2173602"/>
            <a:ext cx="3238500" cy="5143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10" name="AutoShape 10"/>
          <p:cNvSpPr>
            <a:spLocks noGrp="1"/>
          </p:cNvSpPr>
          <p:nvPr>
            <p:ph type="body" sz="quarter" idx="244" hasCustomPrompt="1"/>
          </p:nvPr>
        </p:nvSpPr>
        <p:spPr>
          <a:xfrm>
            <a:off x="1251805" y="2965579"/>
            <a:ext cx="3238500" cy="5143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11" name="AutoShape 11"/>
          <p:cNvSpPr>
            <a:spLocks noGrp="1"/>
          </p:cNvSpPr>
          <p:nvPr>
            <p:ph type="body" sz="quarter" idx="245" hasCustomPrompt="1"/>
          </p:nvPr>
        </p:nvSpPr>
        <p:spPr>
          <a:xfrm>
            <a:off x="1251805" y="3757555"/>
            <a:ext cx="3238500" cy="5143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46" hasCustomPrompt="1"/>
          </p:nvPr>
        </p:nvSpPr>
        <p:spPr>
          <a:xfrm>
            <a:off x="666750" y="666750"/>
            <a:ext cx="7810500" cy="4572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24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</a:rPr>
              <a:t>标题和描述</a:t>
            </a:r>
          </a:p>
        </p:txBody>
      </p:sp>
      <p:sp>
        <p:nvSpPr>
          <p:cNvPr id="3" name="AutoShape 3"/>
          <p:cNvSpPr>
            <a:spLocks noGrp="1"/>
          </p:cNvSpPr>
          <p:nvPr>
            <p:ph type="pic" sz="quarter" idx="247"/>
          </p:nvPr>
        </p:nvSpPr>
        <p:spPr>
          <a:xfrm>
            <a:off x="666750" y="1442884"/>
            <a:ext cx="1524000" cy="2968291"/>
          </a:xfrm>
          <a:prstGeom prst="roundRect">
            <a:avLst>
              <a:gd name="adj" fmla="val 75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24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pic" sz="quarter" idx="248"/>
          </p:nvPr>
        </p:nvSpPr>
        <p:spPr>
          <a:xfrm>
            <a:off x="2345370" y="1442884"/>
            <a:ext cx="1524000" cy="2968291"/>
          </a:xfrm>
          <a:prstGeom prst="roundRect">
            <a:avLst>
              <a:gd name="adj" fmla="val 75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24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pic" sz="quarter" idx="249"/>
          </p:nvPr>
        </p:nvSpPr>
        <p:spPr>
          <a:xfrm>
            <a:off x="4023990" y="1442884"/>
            <a:ext cx="1524000" cy="2968291"/>
          </a:xfrm>
          <a:prstGeom prst="roundRect">
            <a:avLst>
              <a:gd name="adj" fmla="val 75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24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body" sz="quarter" idx="250" hasCustomPrompt="1"/>
          </p:nvPr>
        </p:nvSpPr>
        <p:spPr>
          <a:xfrm>
            <a:off x="5907502" y="1726473"/>
            <a:ext cx="2571750" cy="5143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7" name="AutoShape 7"/>
          <p:cNvSpPr>
            <a:spLocks noGrp="1"/>
          </p:cNvSpPr>
          <p:nvPr>
            <p:ph type="body" sz="quarter" idx="251" hasCustomPrompt="1"/>
          </p:nvPr>
        </p:nvSpPr>
        <p:spPr>
          <a:xfrm>
            <a:off x="5907502" y="1402430"/>
            <a:ext cx="2571750" cy="2286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1F2329"/>
                </a:solidFill>
                <a:latin typeface="Noto Sans SC"/>
              </a:rPr>
              <a:t>主题标题一</a:t>
            </a:r>
          </a:p>
        </p:txBody>
      </p:sp>
      <p:sp>
        <p:nvSpPr>
          <p:cNvPr id="8" name="AutoShape 8"/>
          <p:cNvSpPr>
            <a:spLocks noGrp="1"/>
          </p:cNvSpPr>
          <p:nvPr>
            <p:ph type="body" sz="quarter" idx="252" hasCustomPrompt="1"/>
          </p:nvPr>
        </p:nvSpPr>
        <p:spPr>
          <a:xfrm>
            <a:off x="5907502" y="2831876"/>
            <a:ext cx="2571750" cy="5143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9" name="AutoShape 9"/>
          <p:cNvSpPr>
            <a:spLocks noGrp="1"/>
          </p:cNvSpPr>
          <p:nvPr>
            <p:ph type="body" sz="quarter" idx="253" hasCustomPrompt="1"/>
          </p:nvPr>
        </p:nvSpPr>
        <p:spPr>
          <a:xfrm>
            <a:off x="5907502" y="2507833"/>
            <a:ext cx="2571750" cy="2286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1F2329"/>
                </a:solidFill>
                <a:latin typeface="Noto Sans SC"/>
              </a:rPr>
              <a:t>主题标题二</a:t>
            </a:r>
          </a:p>
        </p:txBody>
      </p:sp>
      <p:sp>
        <p:nvSpPr>
          <p:cNvPr id="10" name="AutoShape 10"/>
          <p:cNvSpPr>
            <a:spLocks noGrp="1"/>
          </p:cNvSpPr>
          <p:nvPr>
            <p:ph type="body" sz="quarter" idx="254" hasCustomPrompt="1"/>
          </p:nvPr>
        </p:nvSpPr>
        <p:spPr>
          <a:xfrm>
            <a:off x="5907502" y="3896825"/>
            <a:ext cx="2571750" cy="5143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11" name="AutoShape 11"/>
          <p:cNvSpPr>
            <a:spLocks noGrp="1"/>
          </p:cNvSpPr>
          <p:nvPr>
            <p:ph type="body" sz="quarter" idx="255" hasCustomPrompt="1"/>
          </p:nvPr>
        </p:nvSpPr>
        <p:spPr>
          <a:xfrm>
            <a:off x="5907502" y="3572782"/>
            <a:ext cx="2571750" cy="2286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1F2329"/>
                </a:solidFill>
                <a:latin typeface="Noto Sans SC"/>
              </a:rPr>
              <a:t>主题标题三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56" hasCustomPrompt="1"/>
          </p:nvPr>
        </p:nvSpPr>
        <p:spPr>
          <a:xfrm>
            <a:off x="666750" y="666750"/>
            <a:ext cx="7810500" cy="4572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24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</a:rPr>
              <a:t>标题和描述</a:t>
            </a:r>
          </a:p>
        </p:txBody>
      </p:sp>
      <p:sp>
        <p:nvSpPr>
          <p:cNvPr id="3" name="AutoShape 3"/>
          <p:cNvSpPr>
            <a:spLocks noGrp="1"/>
          </p:cNvSpPr>
          <p:nvPr>
            <p:ph type="pic" sz="quarter" idx="257"/>
          </p:nvPr>
        </p:nvSpPr>
        <p:spPr>
          <a:xfrm>
            <a:off x="667251" y="1427685"/>
            <a:ext cx="3714750" cy="1826977"/>
          </a:xfrm>
          <a:prstGeom prst="roundRect">
            <a:avLst>
              <a:gd name="adj" fmla="val 625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24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pic" sz="quarter" idx="258"/>
          </p:nvPr>
        </p:nvSpPr>
        <p:spPr>
          <a:xfrm>
            <a:off x="4762500" y="1427685"/>
            <a:ext cx="3714750" cy="1826977"/>
          </a:xfrm>
          <a:prstGeom prst="roundRect">
            <a:avLst>
              <a:gd name="adj" fmla="val 625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24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body" sz="quarter" idx="259" hasCustomPrompt="1"/>
          </p:nvPr>
        </p:nvSpPr>
        <p:spPr>
          <a:xfrm>
            <a:off x="666750" y="3825289"/>
            <a:ext cx="3714750" cy="6858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260" hasCustomPrompt="1"/>
          </p:nvPr>
        </p:nvSpPr>
        <p:spPr>
          <a:xfrm>
            <a:off x="666750" y="3501247"/>
            <a:ext cx="3715251" cy="2286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1F2329"/>
                </a:solidFill>
                <a:latin typeface="Noto Sans SC"/>
              </a:rPr>
              <a:t>主题标题一</a:t>
            </a:r>
          </a:p>
        </p:txBody>
      </p:sp>
      <p:sp>
        <p:nvSpPr>
          <p:cNvPr id="7" name="AutoShape 7"/>
          <p:cNvSpPr>
            <a:spLocks noGrp="1"/>
          </p:cNvSpPr>
          <p:nvPr>
            <p:ph type="body" sz="quarter" idx="261" hasCustomPrompt="1"/>
          </p:nvPr>
        </p:nvSpPr>
        <p:spPr>
          <a:xfrm>
            <a:off x="4761999" y="3825289"/>
            <a:ext cx="3714750" cy="6858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8" name="AutoShape 8"/>
          <p:cNvSpPr>
            <a:spLocks noGrp="1"/>
          </p:cNvSpPr>
          <p:nvPr>
            <p:ph type="body" sz="quarter" idx="262" hasCustomPrompt="1"/>
          </p:nvPr>
        </p:nvSpPr>
        <p:spPr>
          <a:xfrm>
            <a:off x="4761999" y="3501247"/>
            <a:ext cx="3715251" cy="2286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1F2329"/>
                </a:solidFill>
                <a:latin typeface="Noto Sans SC"/>
              </a:rPr>
              <a:t>主题标题二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5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" name="Shape 36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39" name="Shape 37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0" name="Shape 3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1" name="Shape 3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2" name="Shape 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" name="Shape 4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" name="Shape 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63" hasCustomPrompt="1"/>
          </p:nvPr>
        </p:nvSpPr>
        <p:spPr>
          <a:xfrm>
            <a:off x="666750" y="666750"/>
            <a:ext cx="7810500" cy="4572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24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</a:rPr>
              <a:t>标题和描述</a:t>
            </a:r>
          </a:p>
        </p:txBody>
      </p:sp>
      <p:sp>
        <p:nvSpPr>
          <p:cNvPr id="3" name="AutoShape 3"/>
          <p:cNvSpPr>
            <a:spLocks noGrp="1"/>
          </p:cNvSpPr>
          <p:nvPr>
            <p:ph type="pic" sz="quarter" idx="264"/>
          </p:nvPr>
        </p:nvSpPr>
        <p:spPr>
          <a:xfrm>
            <a:off x="667798" y="1777738"/>
            <a:ext cx="2286000" cy="1143000"/>
          </a:xfrm>
          <a:prstGeom prst="roundRect">
            <a:avLst>
              <a:gd name="adj" fmla="val 1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24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pic" sz="quarter" idx="265"/>
          </p:nvPr>
        </p:nvSpPr>
        <p:spPr>
          <a:xfrm>
            <a:off x="3428977" y="1777738"/>
            <a:ext cx="2286000" cy="1143000"/>
          </a:xfrm>
          <a:prstGeom prst="roundRect">
            <a:avLst>
              <a:gd name="adj" fmla="val 1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24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pic" sz="quarter" idx="266"/>
          </p:nvPr>
        </p:nvSpPr>
        <p:spPr>
          <a:xfrm>
            <a:off x="6190157" y="1777738"/>
            <a:ext cx="2286000" cy="1143000"/>
          </a:xfrm>
          <a:prstGeom prst="roundRect">
            <a:avLst>
              <a:gd name="adj" fmla="val 1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24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body" sz="quarter" idx="267" hasCustomPrompt="1"/>
          </p:nvPr>
        </p:nvSpPr>
        <p:spPr>
          <a:xfrm>
            <a:off x="666750" y="3502692"/>
            <a:ext cx="2286000" cy="5143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7" name="AutoShape 7"/>
          <p:cNvSpPr>
            <a:spLocks noGrp="1"/>
          </p:cNvSpPr>
          <p:nvPr>
            <p:ph type="body" sz="quarter" idx="268" hasCustomPrompt="1"/>
          </p:nvPr>
        </p:nvSpPr>
        <p:spPr>
          <a:xfrm>
            <a:off x="666750" y="3178649"/>
            <a:ext cx="2287048" cy="2286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1F2329"/>
                </a:solidFill>
                <a:latin typeface="Noto Sans SC"/>
              </a:rPr>
              <a:t>主题标题一</a:t>
            </a:r>
          </a:p>
        </p:txBody>
      </p:sp>
      <p:sp>
        <p:nvSpPr>
          <p:cNvPr id="8" name="AutoShape 8"/>
          <p:cNvSpPr>
            <a:spLocks noGrp="1"/>
          </p:cNvSpPr>
          <p:nvPr>
            <p:ph type="body" sz="quarter" idx="269" hasCustomPrompt="1"/>
          </p:nvPr>
        </p:nvSpPr>
        <p:spPr>
          <a:xfrm>
            <a:off x="3427929" y="3502692"/>
            <a:ext cx="2286000" cy="5143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9" name="AutoShape 9"/>
          <p:cNvSpPr>
            <a:spLocks noGrp="1"/>
          </p:cNvSpPr>
          <p:nvPr>
            <p:ph type="body" sz="quarter" idx="270" hasCustomPrompt="1"/>
          </p:nvPr>
        </p:nvSpPr>
        <p:spPr>
          <a:xfrm>
            <a:off x="3427929" y="3178649"/>
            <a:ext cx="2287048" cy="2286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1F2329"/>
                </a:solidFill>
                <a:latin typeface="Noto Sans SC"/>
              </a:rPr>
              <a:t>主题标题二</a:t>
            </a:r>
          </a:p>
        </p:txBody>
      </p:sp>
      <p:sp>
        <p:nvSpPr>
          <p:cNvPr id="10" name="AutoShape 10"/>
          <p:cNvSpPr>
            <a:spLocks noGrp="1"/>
          </p:cNvSpPr>
          <p:nvPr>
            <p:ph type="body" sz="quarter" idx="271" hasCustomPrompt="1"/>
          </p:nvPr>
        </p:nvSpPr>
        <p:spPr>
          <a:xfrm>
            <a:off x="6190157" y="3502692"/>
            <a:ext cx="2286000" cy="5143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11" name="AutoShape 11"/>
          <p:cNvSpPr>
            <a:spLocks noGrp="1"/>
          </p:cNvSpPr>
          <p:nvPr>
            <p:ph type="body" sz="quarter" idx="272" hasCustomPrompt="1"/>
          </p:nvPr>
        </p:nvSpPr>
        <p:spPr>
          <a:xfrm>
            <a:off x="6190157" y="3178649"/>
            <a:ext cx="2287048" cy="2286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1F2329"/>
                </a:solidFill>
                <a:latin typeface="Noto Sans SC"/>
              </a:rPr>
              <a:t>主题标题三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73" hasCustomPrompt="1"/>
          </p:nvPr>
        </p:nvSpPr>
        <p:spPr>
          <a:xfrm>
            <a:off x="666750" y="666750"/>
            <a:ext cx="7810500" cy="4572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24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</a:rPr>
              <a:t>标题和描述</a:t>
            </a:r>
          </a:p>
        </p:txBody>
      </p:sp>
      <p:sp>
        <p:nvSpPr>
          <p:cNvPr id="3" name="AutoShape 3"/>
          <p:cNvSpPr>
            <a:spLocks noGrp="1"/>
          </p:cNvSpPr>
          <p:nvPr>
            <p:ph type="pic" sz="quarter" idx="274"/>
          </p:nvPr>
        </p:nvSpPr>
        <p:spPr>
          <a:xfrm>
            <a:off x="667798" y="2678457"/>
            <a:ext cx="2286000" cy="1143000"/>
          </a:xfrm>
          <a:prstGeom prst="roundRect">
            <a:avLst>
              <a:gd name="adj" fmla="val 1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24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275" hasCustomPrompt="1"/>
          </p:nvPr>
        </p:nvSpPr>
        <p:spPr>
          <a:xfrm>
            <a:off x="666750" y="1977141"/>
            <a:ext cx="2286000" cy="5143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276" hasCustomPrompt="1"/>
          </p:nvPr>
        </p:nvSpPr>
        <p:spPr>
          <a:xfrm>
            <a:off x="666750" y="1653098"/>
            <a:ext cx="2287048" cy="2286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1F2329"/>
                </a:solidFill>
                <a:latin typeface="Noto Sans SC"/>
              </a:rPr>
              <a:t>主题标题一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277" hasCustomPrompt="1"/>
          </p:nvPr>
        </p:nvSpPr>
        <p:spPr>
          <a:xfrm>
            <a:off x="3429251" y="1977141"/>
            <a:ext cx="2286000" cy="5143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7" name="AutoShape 7"/>
          <p:cNvSpPr>
            <a:spLocks noGrp="1"/>
          </p:cNvSpPr>
          <p:nvPr>
            <p:ph type="body" sz="quarter" idx="278" hasCustomPrompt="1"/>
          </p:nvPr>
        </p:nvSpPr>
        <p:spPr>
          <a:xfrm>
            <a:off x="3429251" y="1653098"/>
            <a:ext cx="2287048" cy="2286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1F2329"/>
                </a:solidFill>
                <a:latin typeface="Noto Sans SC"/>
              </a:rPr>
              <a:t>主题标题二</a:t>
            </a:r>
          </a:p>
        </p:txBody>
      </p:sp>
      <p:sp>
        <p:nvSpPr>
          <p:cNvPr id="8" name="AutoShape 8"/>
          <p:cNvSpPr>
            <a:spLocks noGrp="1"/>
          </p:cNvSpPr>
          <p:nvPr>
            <p:ph type="body" sz="quarter" idx="279" hasCustomPrompt="1"/>
          </p:nvPr>
        </p:nvSpPr>
        <p:spPr>
          <a:xfrm>
            <a:off x="6189655" y="1977141"/>
            <a:ext cx="2286000" cy="5143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9" name="AutoShape 9"/>
          <p:cNvSpPr>
            <a:spLocks noGrp="1"/>
          </p:cNvSpPr>
          <p:nvPr>
            <p:ph type="body" sz="quarter" idx="280" hasCustomPrompt="1"/>
          </p:nvPr>
        </p:nvSpPr>
        <p:spPr>
          <a:xfrm>
            <a:off x="6189655" y="1653098"/>
            <a:ext cx="2287048" cy="2286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1F2329"/>
                </a:solidFill>
                <a:latin typeface="Noto Sans SC"/>
              </a:rPr>
              <a:t>主题标题三</a:t>
            </a:r>
          </a:p>
        </p:txBody>
      </p:sp>
      <p:sp>
        <p:nvSpPr>
          <p:cNvPr id="10" name="AutoShape 10"/>
          <p:cNvSpPr>
            <a:spLocks noGrp="1"/>
          </p:cNvSpPr>
          <p:nvPr>
            <p:ph type="pic" sz="quarter" idx="281"/>
          </p:nvPr>
        </p:nvSpPr>
        <p:spPr>
          <a:xfrm>
            <a:off x="3429251" y="2678457"/>
            <a:ext cx="2286000" cy="1143000"/>
          </a:xfrm>
          <a:prstGeom prst="roundRect">
            <a:avLst>
              <a:gd name="adj" fmla="val 1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24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id="11" name="AutoShape 11"/>
          <p:cNvSpPr>
            <a:spLocks noGrp="1"/>
          </p:cNvSpPr>
          <p:nvPr>
            <p:ph type="pic" sz="quarter" idx="282"/>
          </p:nvPr>
        </p:nvSpPr>
        <p:spPr>
          <a:xfrm>
            <a:off x="6189655" y="2678457"/>
            <a:ext cx="2286000" cy="1143000"/>
          </a:xfrm>
          <a:prstGeom prst="roundRect">
            <a:avLst>
              <a:gd name="adj" fmla="val 1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24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pic" sz="quarter" idx="283"/>
          </p:nvPr>
        </p:nvSpPr>
        <p:spPr>
          <a:xfrm>
            <a:off x="666750" y="662646"/>
            <a:ext cx="1809750" cy="1809750"/>
          </a:xfrm>
          <a:prstGeom prst="roundRect">
            <a:avLst>
              <a:gd name="adj" fmla="val 6315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24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pic" sz="quarter" idx="284"/>
          </p:nvPr>
        </p:nvSpPr>
        <p:spPr>
          <a:xfrm>
            <a:off x="2666651" y="662646"/>
            <a:ext cx="1809750" cy="1809750"/>
          </a:xfrm>
          <a:prstGeom prst="roundRect">
            <a:avLst>
              <a:gd name="adj" fmla="val 6315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24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pic" sz="quarter" idx="285"/>
          </p:nvPr>
        </p:nvSpPr>
        <p:spPr>
          <a:xfrm>
            <a:off x="2666651" y="2671104"/>
            <a:ext cx="1809750" cy="1809750"/>
          </a:xfrm>
          <a:prstGeom prst="roundRect">
            <a:avLst>
              <a:gd name="adj" fmla="val 6315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24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pic" sz="quarter" idx="286"/>
          </p:nvPr>
        </p:nvSpPr>
        <p:spPr>
          <a:xfrm>
            <a:off x="666750" y="2671104"/>
            <a:ext cx="1809750" cy="1809750"/>
          </a:xfrm>
          <a:prstGeom prst="roundRect">
            <a:avLst>
              <a:gd name="adj" fmla="val 6315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24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body" sz="quarter" idx="287" hasCustomPrompt="1"/>
          </p:nvPr>
        </p:nvSpPr>
        <p:spPr>
          <a:xfrm>
            <a:off x="5043700" y="2671104"/>
            <a:ext cx="3429000" cy="4572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24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</a:rPr>
              <a:t>标题和描述</a:t>
            </a:r>
          </a:p>
        </p:txBody>
      </p:sp>
      <p:sp>
        <p:nvSpPr>
          <p:cNvPr id="7" name="AutoShape 7"/>
          <p:cNvSpPr>
            <a:spLocks noGrp="1"/>
          </p:cNvSpPr>
          <p:nvPr>
            <p:ph type="body" sz="quarter" idx="288" hasCustomPrompt="1"/>
          </p:nvPr>
        </p:nvSpPr>
        <p:spPr>
          <a:xfrm>
            <a:off x="5043700" y="3280704"/>
            <a:ext cx="3429000" cy="12001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89" hasCustomPrompt="1"/>
          </p:nvPr>
        </p:nvSpPr>
        <p:spPr>
          <a:xfrm>
            <a:off x="667251" y="1855928"/>
            <a:ext cx="3810000" cy="3429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290" hasCustomPrompt="1"/>
          </p:nvPr>
        </p:nvSpPr>
        <p:spPr>
          <a:xfrm>
            <a:off x="667251" y="1531885"/>
            <a:ext cx="3810000" cy="2286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1F2329"/>
                </a:solidFill>
                <a:latin typeface="Noto Sans SC"/>
              </a:rPr>
              <a:t>主题标题一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291" hasCustomPrompt="1"/>
          </p:nvPr>
        </p:nvSpPr>
        <p:spPr>
          <a:xfrm>
            <a:off x="667251" y="2887847"/>
            <a:ext cx="3810000" cy="3429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292" hasCustomPrompt="1"/>
          </p:nvPr>
        </p:nvSpPr>
        <p:spPr>
          <a:xfrm>
            <a:off x="667251" y="2563804"/>
            <a:ext cx="3810000" cy="2286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1F2329"/>
                </a:solidFill>
                <a:latin typeface="Noto Sans SC"/>
              </a:rPr>
              <a:t>主题标题二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293" hasCustomPrompt="1"/>
          </p:nvPr>
        </p:nvSpPr>
        <p:spPr>
          <a:xfrm>
            <a:off x="667251" y="3933633"/>
            <a:ext cx="3810000" cy="3429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7" name="AutoShape 7"/>
          <p:cNvSpPr>
            <a:spLocks noGrp="1"/>
          </p:cNvSpPr>
          <p:nvPr>
            <p:ph type="body" sz="quarter" idx="294" hasCustomPrompt="1"/>
          </p:nvPr>
        </p:nvSpPr>
        <p:spPr>
          <a:xfrm>
            <a:off x="667251" y="3609590"/>
            <a:ext cx="3810000" cy="2286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1F2329"/>
                </a:solidFill>
                <a:latin typeface="Noto Sans SC"/>
              </a:rPr>
              <a:t>主题标题三</a:t>
            </a:r>
          </a:p>
        </p:txBody>
      </p:sp>
      <p:sp>
        <p:nvSpPr>
          <p:cNvPr id="8" name="AutoShape 8"/>
          <p:cNvSpPr>
            <a:spLocks noGrp="1"/>
          </p:cNvSpPr>
          <p:nvPr>
            <p:ph type="body" sz="quarter" idx="295" hasCustomPrompt="1"/>
          </p:nvPr>
        </p:nvSpPr>
        <p:spPr>
          <a:xfrm>
            <a:off x="666750" y="666750"/>
            <a:ext cx="3810501" cy="4572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24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</a:rPr>
              <a:t>标题和描述</a:t>
            </a:r>
          </a:p>
        </p:txBody>
      </p:sp>
      <p:sp>
        <p:nvSpPr>
          <p:cNvPr id="9" name="AutoShape 9"/>
          <p:cNvSpPr>
            <a:spLocks noGrp="1"/>
          </p:cNvSpPr>
          <p:nvPr>
            <p:ph type="pic" sz="quarter" idx="296"/>
          </p:nvPr>
        </p:nvSpPr>
        <p:spPr>
          <a:xfrm>
            <a:off x="4983658" y="1076456"/>
            <a:ext cx="1666875" cy="1333500"/>
          </a:xfrm>
          <a:prstGeom prst="roundRect">
            <a:avLst>
              <a:gd name="adj" fmla="val 8571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24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id="10" name="AutoShape 10"/>
          <p:cNvSpPr>
            <a:spLocks noGrp="1"/>
          </p:cNvSpPr>
          <p:nvPr>
            <p:ph type="pic" sz="quarter" idx="297"/>
          </p:nvPr>
        </p:nvSpPr>
        <p:spPr>
          <a:xfrm>
            <a:off x="4983658" y="2566628"/>
            <a:ext cx="1666875" cy="1333500"/>
          </a:xfrm>
          <a:prstGeom prst="roundRect">
            <a:avLst>
              <a:gd name="adj" fmla="val 8571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24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id="11" name="AutoShape 11"/>
          <p:cNvSpPr>
            <a:spLocks noGrp="1"/>
          </p:cNvSpPr>
          <p:nvPr>
            <p:ph type="pic" sz="quarter" idx="298"/>
          </p:nvPr>
        </p:nvSpPr>
        <p:spPr>
          <a:xfrm>
            <a:off x="4983658" y="4055664"/>
            <a:ext cx="1666875" cy="1333500"/>
          </a:xfrm>
          <a:prstGeom prst="roundRect">
            <a:avLst>
              <a:gd name="adj" fmla="val 8571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24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id="12" name="AutoShape 12"/>
          <p:cNvSpPr>
            <a:spLocks noGrp="1"/>
          </p:cNvSpPr>
          <p:nvPr>
            <p:ph type="pic" sz="quarter" idx="299"/>
          </p:nvPr>
        </p:nvSpPr>
        <p:spPr>
          <a:xfrm>
            <a:off x="4983658" y="-408056"/>
            <a:ext cx="1666875" cy="1333500"/>
          </a:xfrm>
          <a:prstGeom prst="roundRect">
            <a:avLst>
              <a:gd name="adj" fmla="val 8571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24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id="13" name="AutoShape 13"/>
          <p:cNvSpPr>
            <a:spLocks noGrp="1"/>
          </p:cNvSpPr>
          <p:nvPr>
            <p:ph type="pic" sz="quarter" idx="300"/>
          </p:nvPr>
        </p:nvSpPr>
        <p:spPr>
          <a:xfrm>
            <a:off x="6810375" y="-408056"/>
            <a:ext cx="1666875" cy="2371977"/>
          </a:xfrm>
          <a:prstGeom prst="roundRect">
            <a:avLst>
              <a:gd name="adj" fmla="val 6857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24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id="14" name="AutoShape 14"/>
          <p:cNvSpPr>
            <a:spLocks noGrp="1"/>
          </p:cNvSpPr>
          <p:nvPr>
            <p:ph type="pic" sz="quarter" idx="301"/>
          </p:nvPr>
        </p:nvSpPr>
        <p:spPr>
          <a:xfrm>
            <a:off x="6810375" y="2125654"/>
            <a:ext cx="1666875" cy="1333500"/>
          </a:xfrm>
          <a:prstGeom prst="roundRect">
            <a:avLst>
              <a:gd name="adj" fmla="val 8571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24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id="15" name="AutoShape 15"/>
          <p:cNvSpPr>
            <a:spLocks noGrp="1"/>
          </p:cNvSpPr>
          <p:nvPr>
            <p:ph type="pic" sz="quarter" idx="302"/>
          </p:nvPr>
        </p:nvSpPr>
        <p:spPr>
          <a:xfrm>
            <a:off x="6810375" y="3620887"/>
            <a:ext cx="1666875" cy="2371977"/>
          </a:xfrm>
          <a:prstGeom prst="roundRect">
            <a:avLst>
              <a:gd name="adj" fmla="val 6857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24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303" hasCustomPrompt="1"/>
          </p:nvPr>
        </p:nvSpPr>
        <p:spPr>
          <a:xfrm>
            <a:off x="666750" y="666750"/>
            <a:ext cx="7810500" cy="4572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24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</a:rPr>
              <a:t>标题和描述</a:t>
            </a:r>
          </a:p>
        </p:txBody>
      </p:sp>
      <p:sp>
        <p:nvSpPr>
          <p:cNvPr id="3" name="AutoShape 3"/>
          <p:cNvSpPr>
            <a:spLocks noGrp="1"/>
          </p:cNvSpPr>
          <p:nvPr>
            <p:ph type="pic" sz="quarter" idx="304"/>
          </p:nvPr>
        </p:nvSpPr>
        <p:spPr>
          <a:xfrm>
            <a:off x="667798" y="1345565"/>
            <a:ext cx="2286000" cy="3131185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24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pic" sz="quarter" idx="305"/>
          </p:nvPr>
        </p:nvSpPr>
        <p:spPr>
          <a:xfrm>
            <a:off x="3429251" y="1345565"/>
            <a:ext cx="2286000" cy="3131185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24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pic" sz="quarter" idx="306"/>
          </p:nvPr>
        </p:nvSpPr>
        <p:spPr>
          <a:xfrm>
            <a:off x="6189655" y="1345565"/>
            <a:ext cx="2286000" cy="3131185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24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307" hasCustomPrompt="1"/>
          </p:nvPr>
        </p:nvSpPr>
        <p:spPr>
          <a:xfrm>
            <a:off x="666750" y="666750"/>
            <a:ext cx="7810500" cy="4572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24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</a:rPr>
              <a:t>标题和描述</a:t>
            </a:r>
          </a:p>
        </p:txBody>
      </p:sp>
      <p:sp>
        <p:nvSpPr>
          <p:cNvPr id="3" name="AutoShape 3"/>
          <p:cNvSpPr>
            <a:spLocks noGrp="1"/>
          </p:cNvSpPr>
          <p:nvPr>
            <p:ph type="pic" sz="quarter" idx="308"/>
          </p:nvPr>
        </p:nvSpPr>
        <p:spPr>
          <a:xfrm>
            <a:off x="667798" y="1345565"/>
            <a:ext cx="2286000" cy="3131185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24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pic" sz="quarter" idx="309"/>
          </p:nvPr>
        </p:nvSpPr>
        <p:spPr>
          <a:xfrm>
            <a:off x="3227933" y="1345565"/>
            <a:ext cx="5249317" cy="1428750"/>
          </a:xfrm>
          <a:prstGeom prst="roundRect">
            <a:avLst>
              <a:gd name="adj" fmla="val 8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24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pic" sz="quarter" idx="310"/>
          </p:nvPr>
        </p:nvSpPr>
        <p:spPr>
          <a:xfrm>
            <a:off x="3227933" y="3048000"/>
            <a:ext cx="5249317" cy="1428750"/>
          </a:xfrm>
          <a:prstGeom prst="roundRect">
            <a:avLst>
              <a:gd name="adj" fmla="val 8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24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311" hasCustomPrompt="1"/>
          </p:nvPr>
        </p:nvSpPr>
        <p:spPr>
          <a:xfrm>
            <a:off x="666750" y="666750"/>
            <a:ext cx="7810500" cy="4572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24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</a:rPr>
              <a:t>标题和描述</a:t>
            </a:r>
          </a:p>
        </p:txBody>
      </p:sp>
      <p:sp>
        <p:nvSpPr>
          <p:cNvPr id="3" name="AutoShape 3"/>
          <p:cNvSpPr>
            <a:spLocks noGrp="1"/>
          </p:cNvSpPr>
          <p:nvPr>
            <p:ph type="pic" sz="quarter" idx="312"/>
          </p:nvPr>
        </p:nvSpPr>
        <p:spPr>
          <a:xfrm>
            <a:off x="666750" y="1345565"/>
            <a:ext cx="1809750" cy="1447800"/>
          </a:xfrm>
          <a:prstGeom prst="roundRect">
            <a:avLst>
              <a:gd name="adj" fmla="val 7894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24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pic" sz="quarter" idx="313"/>
          </p:nvPr>
        </p:nvSpPr>
        <p:spPr>
          <a:xfrm>
            <a:off x="2666651" y="1345565"/>
            <a:ext cx="1809750" cy="1447800"/>
          </a:xfrm>
          <a:prstGeom prst="roundRect">
            <a:avLst>
              <a:gd name="adj" fmla="val 7894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24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pic" sz="quarter" idx="314"/>
          </p:nvPr>
        </p:nvSpPr>
        <p:spPr>
          <a:xfrm>
            <a:off x="4667599" y="1326302"/>
            <a:ext cx="1809750" cy="1447800"/>
          </a:xfrm>
          <a:prstGeom prst="roundRect">
            <a:avLst>
              <a:gd name="adj" fmla="val 7894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24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pic" sz="quarter" idx="315"/>
          </p:nvPr>
        </p:nvSpPr>
        <p:spPr>
          <a:xfrm>
            <a:off x="6667500" y="1326302"/>
            <a:ext cx="1809750" cy="1447800"/>
          </a:xfrm>
          <a:prstGeom prst="roundRect">
            <a:avLst>
              <a:gd name="adj" fmla="val 7894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24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id="7" name="AutoShape 7"/>
          <p:cNvSpPr>
            <a:spLocks noGrp="1"/>
          </p:cNvSpPr>
          <p:nvPr>
            <p:ph type="pic" sz="quarter" idx="316"/>
          </p:nvPr>
        </p:nvSpPr>
        <p:spPr>
          <a:xfrm>
            <a:off x="4667599" y="2976454"/>
            <a:ext cx="1809750" cy="1447800"/>
          </a:xfrm>
          <a:prstGeom prst="roundRect">
            <a:avLst>
              <a:gd name="adj" fmla="val 7894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24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id="8" name="AutoShape 8"/>
          <p:cNvSpPr>
            <a:spLocks noGrp="1"/>
          </p:cNvSpPr>
          <p:nvPr>
            <p:ph type="pic" sz="quarter" idx="317"/>
          </p:nvPr>
        </p:nvSpPr>
        <p:spPr>
          <a:xfrm>
            <a:off x="6667500" y="2976454"/>
            <a:ext cx="1809750" cy="1447800"/>
          </a:xfrm>
          <a:prstGeom prst="roundRect">
            <a:avLst>
              <a:gd name="adj" fmla="val 7894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24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id="9" name="AutoShape 9"/>
          <p:cNvSpPr>
            <a:spLocks noGrp="1"/>
          </p:cNvSpPr>
          <p:nvPr>
            <p:ph type="pic" sz="quarter" idx="318"/>
          </p:nvPr>
        </p:nvSpPr>
        <p:spPr>
          <a:xfrm>
            <a:off x="666750" y="2976454"/>
            <a:ext cx="1809750" cy="1447800"/>
          </a:xfrm>
          <a:prstGeom prst="roundRect">
            <a:avLst>
              <a:gd name="adj" fmla="val 7894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24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id="10" name="AutoShape 10"/>
          <p:cNvSpPr>
            <a:spLocks noGrp="1"/>
          </p:cNvSpPr>
          <p:nvPr>
            <p:ph type="pic" sz="quarter" idx="319"/>
          </p:nvPr>
        </p:nvSpPr>
        <p:spPr>
          <a:xfrm>
            <a:off x="2666651" y="2976454"/>
            <a:ext cx="1809750" cy="1447800"/>
          </a:xfrm>
          <a:prstGeom prst="roundRect">
            <a:avLst>
              <a:gd name="adj" fmla="val 7894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24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86715" y="2809902"/>
            <a:ext cx="7981508" cy="266700"/>
          </a:xfrm>
          <a:prstGeom prst="ellipse">
            <a:avLst/>
          </a:prstGeom>
          <a:gradFill>
            <a:gsLst>
              <a:gs pos="0">
                <a:srgbClr val="2348C5">
                  <a:alpha val="38000"/>
                </a:srgbClr>
              </a:gs>
              <a:gs pos="100000">
                <a:srgbClr val="48EFCF">
                  <a:alpha val="11000"/>
                </a:srgbClr>
              </a:gs>
            </a:gsLst>
            <a:lin ang="10860000"/>
          </a:gradFill>
          <a:ln w="38100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/>
          <p:nvPr/>
        </p:nvSpPr>
        <p:spPr>
          <a:xfrm>
            <a:off x="815359" y="2886102"/>
            <a:ext cx="114300" cy="114300"/>
          </a:xfrm>
          <a:prstGeom prst="ellipse">
            <a:avLst/>
          </a:prstGeom>
          <a:noFill/>
          <a:ln w="38100">
            <a:solidFill>
              <a:srgbClr val="4E6EFD">
                <a:alpha val="100000"/>
              </a:srgbClr>
            </a:solidFill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cxnSp>
        <p:nvCxnSpPr>
          <p:cNvPr id="4" name="Connector 4"/>
          <p:cNvCxnSpPr/>
          <p:nvPr/>
        </p:nvCxnSpPr>
        <p:spPr>
          <a:xfrm>
            <a:off x="2370482" y="3038095"/>
            <a:ext cx="0" cy="789467"/>
          </a:xfrm>
          <a:prstGeom prst="line">
            <a:avLst/>
          </a:prstGeom>
          <a:solidFill>
            <a:srgbClr val="DEE0E3">
              <a:alpha val="100000"/>
            </a:srgbClr>
          </a:solidFill>
          <a:ln w="9525">
            <a:solidFill>
              <a:srgbClr val="4E6EFD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5" name="AutoShape 5"/>
          <p:cNvSpPr/>
          <p:nvPr/>
        </p:nvSpPr>
        <p:spPr>
          <a:xfrm>
            <a:off x="3811304" y="2886102"/>
            <a:ext cx="114300" cy="114300"/>
          </a:xfrm>
          <a:prstGeom prst="ellipse">
            <a:avLst/>
          </a:prstGeom>
          <a:noFill/>
          <a:ln w="38100">
            <a:solidFill>
              <a:srgbClr val="4E6EFD">
                <a:alpha val="100000"/>
              </a:srgbClr>
            </a:solidFill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6" name="AutoShape 6"/>
          <p:cNvSpPr/>
          <p:nvPr/>
        </p:nvSpPr>
        <p:spPr>
          <a:xfrm>
            <a:off x="5249756" y="2862320"/>
            <a:ext cx="152400" cy="152400"/>
          </a:xfrm>
          <a:prstGeom prst="ellipse">
            <a:avLst/>
          </a:prstGeom>
          <a:noFill/>
          <a:ln w="38100">
            <a:solidFill>
              <a:srgbClr val="4E6EFD">
                <a:alpha val="100000"/>
              </a:srgbClr>
            </a:solidFill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7" name="AutoShape 7"/>
          <p:cNvSpPr/>
          <p:nvPr/>
        </p:nvSpPr>
        <p:spPr>
          <a:xfrm>
            <a:off x="6526783" y="2886102"/>
            <a:ext cx="114300" cy="114300"/>
          </a:xfrm>
          <a:prstGeom prst="ellipse">
            <a:avLst/>
          </a:prstGeom>
          <a:noFill/>
          <a:ln w="38100">
            <a:solidFill>
              <a:srgbClr val="4E6EFD">
                <a:alpha val="100000"/>
              </a:srgbClr>
            </a:solidFill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cxnSp>
        <p:nvCxnSpPr>
          <p:cNvPr id="8" name="Connector 8"/>
          <p:cNvCxnSpPr/>
          <p:nvPr/>
        </p:nvCxnSpPr>
        <p:spPr>
          <a:xfrm>
            <a:off x="5320725" y="3018015"/>
            <a:ext cx="0" cy="819073"/>
          </a:xfrm>
          <a:prstGeom prst="line">
            <a:avLst/>
          </a:prstGeom>
          <a:solidFill>
            <a:srgbClr val="DEE0E3">
              <a:alpha val="100000"/>
            </a:srgbClr>
          </a:solidFill>
          <a:ln w="9525">
            <a:solidFill>
              <a:srgbClr val="4E6EFD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9" name="AutoShape 9"/>
          <p:cNvSpPr/>
          <p:nvPr/>
        </p:nvSpPr>
        <p:spPr>
          <a:xfrm>
            <a:off x="2296204" y="2867052"/>
            <a:ext cx="152400" cy="152400"/>
          </a:xfrm>
          <a:prstGeom prst="ellipse">
            <a:avLst/>
          </a:prstGeom>
          <a:noFill/>
          <a:ln w="38100">
            <a:solidFill>
              <a:srgbClr val="4E6EFD">
                <a:alpha val="100000"/>
              </a:srgbClr>
            </a:solidFill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cxnSp>
        <p:nvCxnSpPr>
          <p:cNvPr id="10" name="Connector 10"/>
          <p:cNvCxnSpPr/>
          <p:nvPr/>
        </p:nvCxnSpPr>
        <p:spPr>
          <a:xfrm>
            <a:off x="3868454" y="1666693"/>
            <a:ext cx="0" cy="1200359"/>
          </a:xfrm>
          <a:prstGeom prst="line">
            <a:avLst/>
          </a:prstGeom>
          <a:solidFill>
            <a:srgbClr val="DEE0E3">
              <a:alpha val="100000"/>
            </a:srgbClr>
          </a:solidFill>
          <a:ln w="9525">
            <a:solidFill>
              <a:srgbClr val="4E6EFD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1" name="Connector 11"/>
          <p:cNvCxnSpPr/>
          <p:nvPr/>
        </p:nvCxnSpPr>
        <p:spPr>
          <a:xfrm>
            <a:off x="6583933" y="1666693"/>
            <a:ext cx="0" cy="1200359"/>
          </a:xfrm>
          <a:prstGeom prst="line">
            <a:avLst/>
          </a:prstGeom>
          <a:solidFill>
            <a:srgbClr val="DEE0E3">
              <a:alpha val="100000"/>
            </a:srgbClr>
          </a:solidFill>
          <a:ln w="9525">
            <a:solidFill>
              <a:srgbClr val="4E6EFD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2" name="Connector 12"/>
          <p:cNvCxnSpPr/>
          <p:nvPr/>
        </p:nvCxnSpPr>
        <p:spPr>
          <a:xfrm>
            <a:off x="868256" y="1662170"/>
            <a:ext cx="0" cy="1200359"/>
          </a:xfrm>
          <a:prstGeom prst="line">
            <a:avLst/>
          </a:prstGeom>
          <a:solidFill>
            <a:srgbClr val="DEE0E3">
              <a:alpha val="100000"/>
            </a:srgbClr>
          </a:solidFill>
          <a:ln w="9525">
            <a:solidFill>
              <a:srgbClr val="4E6EFD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3" name="AutoShape 13"/>
          <p:cNvSpPr>
            <a:spLocks noGrp="1"/>
          </p:cNvSpPr>
          <p:nvPr>
            <p:ph type="body" sz="quarter" idx="320" hasCustomPrompt="1"/>
          </p:nvPr>
        </p:nvSpPr>
        <p:spPr>
          <a:xfrm>
            <a:off x="666750" y="666750"/>
            <a:ext cx="7810500" cy="4572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24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</a:rPr>
              <a:t>时间轴</a:t>
            </a:r>
          </a:p>
        </p:txBody>
      </p:sp>
      <p:sp>
        <p:nvSpPr>
          <p:cNvPr id="14" name="AutoShape 14"/>
          <p:cNvSpPr>
            <a:spLocks noGrp="1"/>
          </p:cNvSpPr>
          <p:nvPr>
            <p:ph type="body" sz="quarter" idx="321" hasCustomPrompt="1"/>
          </p:nvPr>
        </p:nvSpPr>
        <p:spPr>
          <a:xfrm>
            <a:off x="1049861" y="1871773"/>
            <a:ext cx="2047875" cy="5143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15" name="AutoShape 15"/>
          <p:cNvSpPr>
            <a:spLocks noGrp="1"/>
          </p:cNvSpPr>
          <p:nvPr>
            <p:ph type="body" sz="quarter" idx="322" hasCustomPrompt="1"/>
          </p:nvPr>
        </p:nvSpPr>
        <p:spPr>
          <a:xfrm>
            <a:off x="1049861" y="1547730"/>
            <a:ext cx="2047875" cy="2286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1F2329"/>
                </a:solidFill>
                <a:latin typeface="Noto Sans SC"/>
              </a:rPr>
              <a:t>时间点</a:t>
            </a:r>
          </a:p>
        </p:txBody>
      </p:sp>
      <p:sp>
        <p:nvSpPr>
          <p:cNvPr id="16" name="AutoShape 16"/>
          <p:cNvSpPr>
            <a:spLocks noGrp="1"/>
          </p:cNvSpPr>
          <p:nvPr>
            <p:ph type="body" sz="quarter" idx="323" hasCustomPrompt="1"/>
          </p:nvPr>
        </p:nvSpPr>
        <p:spPr>
          <a:xfrm>
            <a:off x="4050059" y="1871773"/>
            <a:ext cx="2047875" cy="5143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17" name="AutoShape 17"/>
          <p:cNvSpPr>
            <a:spLocks noGrp="1"/>
          </p:cNvSpPr>
          <p:nvPr>
            <p:ph type="body" sz="quarter" idx="324" hasCustomPrompt="1"/>
          </p:nvPr>
        </p:nvSpPr>
        <p:spPr>
          <a:xfrm>
            <a:off x="4050059" y="1547730"/>
            <a:ext cx="2047875" cy="2286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1F2329"/>
                </a:solidFill>
                <a:latin typeface="Noto Sans SC"/>
              </a:rPr>
              <a:t>时间点</a:t>
            </a:r>
          </a:p>
        </p:txBody>
      </p:sp>
      <p:sp>
        <p:nvSpPr>
          <p:cNvPr id="18" name="AutoShape 18"/>
          <p:cNvSpPr>
            <a:spLocks noGrp="1"/>
          </p:cNvSpPr>
          <p:nvPr>
            <p:ph type="body" sz="quarter" idx="325" hasCustomPrompt="1"/>
          </p:nvPr>
        </p:nvSpPr>
        <p:spPr>
          <a:xfrm>
            <a:off x="6765538" y="1871773"/>
            <a:ext cx="2047875" cy="5143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19" name="AutoShape 19"/>
          <p:cNvSpPr>
            <a:spLocks noGrp="1"/>
          </p:cNvSpPr>
          <p:nvPr>
            <p:ph type="body" sz="quarter" idx="326" hasCustomPrompt="1"/>
          </p:nvPr>
        </p:nvSpPr>
        <p:spPr>
          <a:xfrm>
            <a:off x="6765538" y="1547730"/>
            <a:ext cx="2047875" cy="2286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1F2329"/>
                </a:solidFill>
                <a:latin typeface="Noto Sans SC"/>
              </a:rPr>
              <a:t>时间点</a:t>
            </a:r>
          </a:p>
        </p:txBody>
      </p:sp>
      <p:sp>
        <p:nvSpPr>
          <p:cNvPr id="20" name="AutoShape 20"/>
          <p:cNvSpPr>
            <a:spLocks noGrp="1"/>
          </p:cNvSpPr>
          <p:nvPr>
            <p:ph type="body" sz="quarter" idx="327" hasCustomPrompt="1"/>
          </p:nvPr>
        </p:nvSpPr>
        <p:spPr>
          <a:xfrm>
            <a:off x="5502845" y="3756871"/>
            <a:ext cx="2047875" cy="5143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21" name="AutoShape 21"/>
          <p:cNvSpPr>
            <a:spLocks noGrp="1"/>
          </p:cNvSpPr>
          <p:nvPr>
            <p:ph type="body" sz="quarter" idx="328" hasCustomPrompt="1"/>
          </p:nvPr>
        </p:nvSpPr>
        <p:spPr>
          <a:xfrm>
            <a:off x="5502845" y="3432829"/>
            <a:ext cx="2047875" cy="2286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1F2329"/>
                </a:solidFill>
                <a:latin typeface="Noto Sans SC"/>
              </a:rPr>
              <a:t>时间点</a:t>
            </a:r>
          </a:p>
        </p:txBody>
      </p:sp>
      <p:sp>
        <p:nvSpPr>
          <p:cNvPr id="22" name="AutoShape 22"/>
          <p:cNvSpPr>
            <a:spLocks noGrp="1"/>
          </p:cNvSpPr>
          <p:nvPr>
            <p:ph type="body" sz="quarter" idx="329" hasCustomPrompt="1"/>
          </p:nvPr>
        </p:nvSpPr>
        <p:spPr>
          <a:xfrm>
            <a:off x="2552602" y="3756871"/>
            <a:ext cx="2047875" cy="5143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23" name="AutoShape 23"/>
          <p:cNvSpPr>
            <a:spLocks noGrp="1"/>
          </p:cNvSpPr>
          <p:nvPr>
            <p:ph type="body" sz="quarter" idx="330" hasCustomPrompt="1"/>
          </p:nvPr>
        </p:nvSpPr>
        <p:spPr>
          <a:xfrm>
            <a:off x="2552602" y="3432829"/>
            <a:ext cx="2047875" cy="2286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1F2329"/>
                </a:solidFill>
                <a:latin typeface="Noto Sans SC"/>
              </a:rPr>
              <a:t>时间点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331" hasCustomPrompt="1"/>
          </p:nvPr>
        </p:nvSpPr>
        <p:spPr>
          <a:xfrm>
            <a:off x="666750" y="666750"/>
            <a:ext cx="7810500" cy="4572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24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</a:rPr>
              <a:t>时间轴</a:t>
            </a:r>
          </a:p>
        </p:txBody>
      </p:sp>
      <p:cxnSp>
        <p:nvCxnSpPr>
          <p:cNvPr id="3" name="Connector 3"/>
          <p:cNvCxnSpPr/>
          <p:nvPr/>
        </p:nvCxnSpPr>
        <p:spPr>
          <a:xfrm rot="8099999" flipV="1">
            <a:off x="161127" y="1921228"/>
            <a:ext cx="1964749" cy="1964749"/>
          </a:xfrm>
          <a:prstGeom prst="line">
            <a:avLst/>
          </a:prstGeom>
          <a:solidFill>
            <a:srgbClr val="DEE0E3">
              <a:alpha val="40000"/>
            </a:srgbClr>
          </a:solidFill>
          <a:ln w="9525">
            <a:solidFill>
              <a:srgbClr val="4E6EFD">
                <a:alpha val="40000"/>
              </a:srgbClr>
            </a:solidFill>
            <a:prstDash val="dash"/>
            <a:headEnd type="none" w="med" len="med"/>
            <a:tailEnd type="none" w="med" len="med"/>
          </a:ln>
        </p:spPr>
      </p:cxnSp>
      <p:sp>
        <p:nvSpPr>
          <p:cNvPr id="4" name="AutoShape 4"/>
          <p:cNvSpPr/>
          <p:nvPr/>
        </p:nvSpPr>
        <p:spPr>
          <a:xfrm>
            <a:off x="667251" y="3626047"/>
            <a:ext cx="952500" cy="323850"/>
          </a:xfrm>
          <a:prstGeom prst="ellipse">
            <a:avLst/>
          </a:prstGeom>
          <a:solidFill>
            <a:srgbClr val="4E6EFD">
              <a:alpha val="100000"/>
            </a:srgbClr>
          </a:solidFill>
          <a:ln w="19050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050" b="1" i="0" u="none" strike="noStrike">
                <a:solidFill>
                  <a:srgbClr val="FFFFFF"/>
                </a:solidFill>
                <a:latin typeface="Arial"/>
              </a:rPr>
              <a:t>2024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>
            <a:off x="667251" y="2730857"/>
            <a:ext cx="952500" cy="323850"/>
          </a:xfrm>
          <a:prstGeom prst="ellipse">
            <a:avLst/>
          </a:prstGeom>
          <a:solidFill>
            <a:srgbClr val="4E6EFD">
              <a:alpha val="100000"/>
            </a:srgbClr>
          </a:solidFill>
          <a:ln w="19050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050" b="1" i="0" u="none" strike="noStrike">
                <a:solidFill>
                  <a:srgbClr val="FFFFFF"/>
                </a:solidFill>
                <a:latin typeface="Arial"/>
              </a:rPr>
              <a:t>2022-2023</a:t>
            </a:r>
            <a:endParaRPr lang="en-US" sz="1100"/>
          </a:p>
        </p:txBody>
      </p:sp>
      <p:sp>
        <p:nvSpPr>
          <p:cNvPr id="6" name="AutoShape 6"/>
          <p:cNvSpPr/>
          <p:nvPr/>
        </p:nvSpPr>
        <p:spPr>
          <a:xfrm>
            <a:off x="667251" y="1835667"/>
            <a:ext cx="952500" cy="323850"/>
          </a:xfrm>
          <a:prstGeom prst="ellipse">
            <a:avLst/>
          </a:prstGeom>
          <a:solidFill>
            <a:srgbClr val="4E6EFD">
              <a:alpha val="100000"/>
            </a:srgbClr>
          </a:solidFill>
          <a:ln w="19050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050" b="1" i="0" u="none" strike="noStrike">
                <a:solidFill>
                  <a:srgbClr val="FFFFFF"/>
                </a:solidFill>
                <a:latin typeface="Arial"/>
              </a:rPr>
              <a:t>2020-2021</a:t>
            </a:r>
            <a:endParaRPr lang="en-US" sz="1100"/>
          </a:p>
        </p:txBody>
      </p:sp>
      <p:sp>
        <p:nvSpPr>
          <p:cNvPr id="7" name="AutoShape 7"/>
          <p:cNvSpPr>
            <a:spLocks noGrp="1"/>
          </p:cNvSpPr>
          <p:nvPr>
            <p:ph type="body" sz="quarter" idx="332" hasCustomPrompt="1"/>
          </p:nvPr>
        </p:nvSpPr>
        <p:spPr>
          <a:xfrm>
            <a:off x="2013834" y="1883292"/>
            <a:ext cx="1524000" cy="2286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1F2329"/>
                </a:solidFill>
                <a:latin typeface="Noto Sans SC"/>
              </a:rPr>
              <a:t>主题标题一</a:t>
            </a:r>
          </a:p>
        </p:txBody>
      </p:sp>
      <p:sp>
        <p:nvSpPr>
          <p:cNvPr id="8" name="AutoShape 8"/>
          <p:cNvSpPr>
            <a:spLocks noGrp="1"/>
          </p:cNvSpPr>
          <p:nvPr>
            <p:ph type="body" sz="quarter" idx="333" hasCustomPrompt="1"/>
          </p:nvPr>
        </p:nvSpPr>
        <p:spPr>
          <a:xfrm>
            <a:off x="3905250" y="1740417"/>
            <a:ext cx="4572000" cy="5143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9" name="AutoShape 9"/>
          <p:cNvSpPr>
            <a:spLocks noGrp="1"/>
          </p:cNvSpPr>
          <p:nvPr>
            <p:ph type="body" sz="quarter" idx="334" hasCustomPrompt="1"/>
          </p:nvPr>
        </p:nvSpPr>
        <p:spPr>
          <a:xfrm>
            <a:off x="3905250" y="2635607"/>
            <a:ext cx="4572000" cy="5143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10" name="AutoShape 10"/>
          <p:cNvSpPr>
            <a:spLocks noGrp="1"/>
          </p:cNvSpPr>
          <p:nvPr>
            <p:ph type="body" sz="quarter" idx="335" hasCustomPrompt="1"/>
          </p:nvPr>
        </p:nvSpPr>
        <p:spPr>
          <a:xfrm>
            <a:off x="2013834" y="2778482"/>
            <a:ext cx="1524000" cy="2286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1F2329"/>
                </a:solidFill>
                <a:latin typeface="Noto Sans SC"/>
              </a:rPr>
              <a:t>主题标题二</a:t>
            </a:r>
          </a:p>
        </p:txBody>
      </p:sp>
      <p:sp>
        <p:nvSpPr>
          <p:cNvPr id="11" name="AutoShape 11"/>
          <p:cNvSpPr>
            <a:spLocks noGrp="1"/>
          </p:cNvSpPr>
          <p:nvPr>
            <p:ph type="body" sz="quarter" idx="336" hasCustomPrompt="1"/>
          </p:nvPr>
        </p:nvSpPr>
        <p:spPr>
          <a:xfrm>
            <a:off x="3905250" y="3530797"/>
            <a:ext cx="4572000" cy="5143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12" name="AutoShape 12"/>
          <p:cNvSpPr>
            <a:spLocks noGrp="1"/>
          </p:cNvSpPr>
          <p:nvPr>
            <p:ph type="body" sz="quarter" idx="337" hasCustomPrompt="1"/>
          </p:nvPr>
        </p:nvSpPr>
        <p:spPr>
          <a:xfrm>
            <a:off x="2013834" y="3673672"/>
            <a:ext cx="1524000" cy="2286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1F2329"/>
                </a:solidFill>
                <a:latin typeface="Noto Sans SC"/>
              </a:rPr>
              <a:t>主题标题三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pic" sz="quarter" idx="338"/>
          </p:nvPr>
        </p:nvSpPr>
        <p:spPr>
          <a:xfrm>
            <a:off x="5076825" y="0"/>
            <a:ext cx="4067175" cy="5143500"/>
          </a:xfrm>
          <a:prstGeom prst="rect">
            <a:avLst/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24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339" hasCustomPrompt="1"/>
          </p:nvPr>
        </p:nvSpPr>
        <p:spPr>
          <a:xfrm>
            <a:off x="667753" y="666750"/>
            <a:ext cx="3714750" cy="4572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24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</a:rPr>
              <a:t>标题和描述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Shape 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" name="Shape 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9" name="Shape 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281" t="2747" r="22702"/>
          <a:stretch>
            <a:fillRect/>
          </a:stretch>
        </p:blipFill>
        <p:spPr>
          <a:xfrm>
            <a:off x="5800910" y="720295"/>
            <a:ext cx="1848782" cy="3702909"/>
          </a:xfrm>
          <a:prstGeom prst="roundRect">
            <a:avLst>
              <a:gd name="adj" fmla="val 0"/>
            </a:avLst>
          </a:prstGeom>
          <a:ln>
            <a:noFill/>
            <a:prstDash val="solid"/>
          </a:ln>
        </p:spPr>
      </p:pic>
      <p:sp>
        <p:nvSpPr>
          <p:cNvPr id="3" name="AutoShape 3"/>
          <p:cNvSpPr>
            <a:spLocks noGrp="1"/>
          </p:cNvSpPr>
          <p:nvPr>
            <p:ph type="pic" sz="quarter" idx="340"/>
          </p:nvPr>
        </p:nvSpPr>
        <p:spPr>
          <a:xfrm>
            <a:off x="5963301" y="842962"/>
            <a:ext cx="1543050" cy="3362325"/>
          </a:xfrm>
          <a:prstGeom prst="roundRect">
            <a:avLst>
              <a:gd name="adj" fmla="val 1358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24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341" hasCustomPrompt="1"/>
          </p:nvPr>
        </p:nvSpPr>
        <p:spPr>
          <a:xfrm>
            <a:off x="667963" y="2333625"/>
            <a:ext cx="4493545" cy="6858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342" hasCustomPrompt="1"/>
          </p:nvPr>
        </p:nvSpPr>
        <p:spPr>
          <a:xfrm>
            <a:off x="666750" y="1952625"/>
            <a:ext cx="4494758" cy="2857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5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500" b="1" i="0" u="none" strike="noStrike">
                <a:solidFill>
                  <a:srgbClr val="1F2329"/>
                </a:solidFill>
                <a:latin typeface="Noto Sans SC"/>
              </a:rPr>
              <a:t>主题标题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281" t="2747" r="22702"/>
          <a:stretch>
            <a:fillRect/>
          </a:stretch>
        </p:blipFill>
        <p:spPr>
          <a:xfrm>
            <a:off x="5038910" y="720295"/>
            <a:ext cx="3008673" cy="6026046"/>
          </a:xfrm>
          <a:prstGeom prst="roundRect">
            <a:avLst>
              <a:gd name="adj" fmla="val 0"/>
            </a:avLst>
          </a:prstGeom>
          <a:ln>
            <a:noFill/>
            <a:prstDash val="solid"/>
          </a:ln>
        </p:spPr>
      </p:pic>
      <p:sp>
        <p:nvSpPr>
          <p:cNvPr id="3" name="AutoShape 3"/>
          <p:cNvSpPr>
            <a:spLocks noGrp="1"/>
          </p:cNvSpPr>
          <p:nvPr>
            <p:ph type="pic" sz="quarter" idx="343"/>
          </p:nvPr>
        </p:nvSpPr>
        <p:spPr>
          <a:xfrm>
            <a:off x="5303182" y="900872"/>
            <a:ext cx="2511131" cy="5471786"/>
          </a:xfrm>
          <a:prstGeom prst="roundRect">
            <a:avLst>
              <a:gd name="adj" fmla="val 14413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24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344" hasCustomPrompt="1"/>
          </p:nvPr>
        </p:nvSpPr>
        <p:spPr>
          <a:xfrm>
            <a:off x="666750" y="666750"/>
            <a:ext cx="3429000" cy="4572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24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</a:rPr>
              <a:t>标题和描述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345" hasCustomPrompt="1"/>
          </p:nvPr>
        </p:nvSpPr>
        <p:spPr>
          <a:xfrm>
            <a:off x="666750" y="1726473"/>
            <a:ext cx="3429000" cy="3429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346" hasCustomPrompt="1"/>
          </p:nvPr>
        </p:nvSpPr>
        <p:spPr>
          <a:xfrm>
            <a:off x="666750" y="1402430"/>
            <a:ext cx="3429000" cy="2286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1F2329"/>
                </a:solidFill>
                <a:latin typeface="Noto Sans SC"/>
              </a:rPr>
              <a:t>主题标题一</a:t>
            </a:r>
          </a:p>
        </p:txBody>
      </p:sp>
      <p:sp>
        <p:nvSpPr>
          <p:cNvPr id="7" name="AutoShape 7"/>
          <p:cNvSpPr>
            <a:spLocks noGrp="1"/>
          </p:cNvSpPr>
          <p:nvPr>
            <p:ph type="body" sz="quarter" idx="347" hasCustomPrompt="1"/>
          </p:nvPr>
        </p:nvSpPr>
        <p:spPr>
          <a:xfrm>
            <a:off x="666750" y="2831876"/>
            <a:ext cx="3429000" cy="3429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8" name="AutoShape 8"/>
          <p:cNvSpPr>
            <a:spLocks noGrp="1"/>
          </p:cNvSpPr>
          <p:nvPr>
            <p:ph type="body" sz="quarter" idx="348" hasCustomPrompt="1"/>
          </p:nvPr>
        </p:nvSpPr>
        <p:spPr>
          <a:xfrm>
            <a:off x="666750" y="2507833"/>
            <a:ext cx="3429000" cy="2286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1F2329"/>
                </a:solidFill>
                <a:latin typeface="Noto Sans SC"/>
              </a:rPr>
              <a:t>主题标题二</a:t>
            </a:r>
          </a:p>
        </p:txBody>
      </p:sp>
      <p:sp>
        <p:nvSpPr>
          <p:cNvPr id="9" name="AutoShape 9"/>
          <p:cNvSpPr>
            <a:spLocks noGrp="1"/>
          </p:cNvSpPr>
          <p:nvPr>
            <p:ph type="body" sz="quarter" idx="349" hasCustomPrompt="1"/>
          </p:nvPr>
        </p:nvSpPr>
        <p:spPr>
          <a:xfrm>
            <a:off x="666750" y="3896825"/>
            <a:ext cx="3429000" cy="3429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10" name="AutoShape 10"/>
          <p:cNvSpPr>
            <a:spLocks noGrp="1"/>
          </p:cNvSpPr>
          <p:nvPr>
            <p:ph type="body" sz="quarter" idx="350" hasCustomPrompt="1"/>
          </p:nvPr>
        </p:nvSpPr>
        <p:spPr>
          <a:xfrm>
            <a:off x="666750" y="3572782"/>
            <a:ext cx="3429000" cy="2286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1F2329"/>
                </a:solidFill>
                <a:latin typeface="Noto Sans SC"/>
              </a:rPr>
              <a:t>主题标题三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or 2"/>
          <p:cNvCxnSpPr/>
          <p:nvPr/>
        </p:nvCxnSpPr>
        <p:spPr>
          <a:xfrm rot="10800000">
            <a:off x="3049142" y="1577545"/>
            <a:ext cx="663024" cy="0"/>
          </a:xfrm>
          <a:prstGeom prst="line">
            <a:avLst/>
          </a:prstGeom>
          <a:solidFill>
            <a:srgbClr val="DEE0E3">
              <a:alpha val="100000"/>
            </a:srgbClr>
          </a:solidFill>
          <a:ln w="9525">
            <a:solidFill>
              <a:srgbClr val="64666B">
                <a:alpha val="100000"/>
              </a:srgbClr>
            </a:solidFill>
            <a:prstDash val="solid"/>
            <a:headEnd type="oval" w="med" len="med"/>
            <a:tailEnd type="none" w="med" len="med"/>
          </a:ln>
        </p:spPr>
      </p:cxnSp>
      <p:cxnSp>
        <p:nvCxnSpPr>
          <p:cNvPr id="3" name="Connector 3"/>
          <p:cNvCxnSpPr/>
          <p:nvPr/>
        </p:nvCxnSpPr>
        <p:spPr>
          <a:xfrm rot="10800000">
            <a:off x="3049142" y="2657475"/>
            <a:ext cx="663024" cy="0"/>
          </a:xfrm>
          <a:prstGeom prst="line">
            <a:avLst/>
          </a:prstGeom>
          <a:solidFill>
            <a:srgbClr val="DEE0E3">
              <a:alpha val="100000"/>
            </a:srgbClr>
          </a:solidFill>
          <a:ln w="9525">
            <a:solidFill>
              <a:srgbClr val="64666B">
                <a:alpha val="100000"/>
              </a:srgbClr>
            </a:solidFill>
            <a:prstDash val="solid"/>
            <a:headEnd type="oval" w="med" len="med"/>
            <a:tailEnd type="none" w="med" len="med"/>
          </a:ln>
        </p:spPr>
      </p:cxnSp>
      <p:cxnSp>
        <p:nvCxnSpPr>
          <p:cNvPr id="4" name="Connector 4"/>
          <p:cNvCxnSpPr/>
          <p:nvPr/>
        </p:nvCxnSpPr>
        <p:spPr>
          <a:xfrm rot="10800000">
            <a:off x="3049142" y="3737405"/>
            <a:ext cx="663024" cy="0"/>
          </a:xfrm>
          <a:prstGeom prst="line">
            <a:avLst/>
          </a:prstGeom>
          <a:solidFill>
            <a:srgbClr val="DEE0E3">
              <a:alpha val="100000"/>
            </a:srgbClr>
          </a:solidFill>
          <a:ln w="9525">
            <a:solidFill>
              <a:srgbClr val="64666B">
                <a:alpha val="100000"/>
              </a:srgbClr>
            </a:solidFill>
            <a:prstDash val="solid"/>
            <a:headEnd type="oval" w="med" len="med"/>
            <a:tailEnd type="none" w="med" len="med"/>
          </a:ln>
        </p:spPr>
      </p:cxnSp>
      <p:cxnSp>
        <p:nvCxnSpPr>
          <p:cNvPr id="5" name="Connector 5"/>
          <p:cNvCxnSpPr/>
          <p:nvPr/>
        </p:nvCxnSpPr>
        <p:spPr>
          <a:xfrm>
            <a:off x="5458291" y="2079773"/>
            <a:ext cx="663024" cy="0"/>
          </a:xfrm>
          <a:prstGeom prst="line">
            <a:avLst/>
          </a:prstGeom>
          <a:solidFill>
            <a:srgbClr val="DEE0E3">
              <a:alpha val="100000"/>
            </a:srgbClr>
          </a:solidFill>
          <a:ln w="9525">
            <a:solidFill>
              <a:srgbClr val="64666B">
                <a:alpha val="100000"/>
              </a:srgbClr>
            </a:solidFill>
            <a:prstDash val="solid"/>
            <a:headEnd type="oval" w="med" len="med"/>
            <a:tailEnd type="none" w="med" len="med"/>
          </a:ln>
        </p:spPr>
      </p:cxnSp>
      <p:cxnSp>
        <p:nvCxnSpPr>
          <p:cNvPr id="6" name="Connector 6"/>
          <p:cNvCxnSpPr/>
          <p:nvPr/>
        </p:nvCxnSpPr>
        <p:spPr>
          <a:xfrm>
            <a:off x="5458291" y="3051605"/>
            <a:ext cx="663024" cy="0"/>
          </a:xfrm>
          <a:prstGeom prst="line">
            <a:avLst/>
          </a:prstGeom>
          <a:solidFill>
            <a:srgbClr val="DEE0E3">
              <a:alpha val="100000"/>
            </a:srgbClr>
          </a:solidFill>
          <a:ln w="9525">
            <a:solidFill>
              <a:srgbClr val="64666B">
                <a:alpha val="100000"/>
              </a:srgbClr>
            </a:solidFill>
            <a:prstDash val="solid"/>
            <a:headEnd type="oval" w="med" len="med"/>
            <a:tailEnd type="none" w="med" len="med"/>
          </a:ln>
        </p:spPr>
      </p:cxn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l="22281" t="2747" r="22702"/>
          <a:stretch>
            <a:fillRect/>
          </a:stretch>
        </p:blipFill>
        <p:spPr>
          <a:xfrm>
            <a:off x="3647609" y="786970"/>
            <a:ext cx="1848782" cy="3702909"/>
          </a:xfrm>
          <a:prstGeom prst="roundRect">
            <a:avLst>
              <a:gd name="adj" fmla="val 0"/>
            </a:avLst>
          </a:prstGeom>
          <a:ln>
            <a:noFill/>
            <a:prstDash val="solid"/>
          </a:ln>
        </p:spPr>
      </p:pic>
      <p:sp>
        <p:nvSpPr>
          <p:cNvPr id="8" name="AutoShape 8"/>
          <p:cNvSpPr>
            <a:spLocks noGrp="1"/>
          </p:cNvSpPr>
          <p:nvPr>
            <p:ph type="pic" sz="quarter" idx="351"/>
          </p:nvPr>
        </p:nvSpPr>
        <p:spPr>
          <a:xfrm>
            <a:off x="3810000" y="909638"/>
            <a:ext cx="1543050" cy="3362325"/>
          </a:xfrm>
          <a:prstGeom prst="roundRect">
            <a:avLst>
              <a:gd name="adj" fmla="val 1358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24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id="9" name="AutoShape 9"/>
          <p:cNvSpPr>
            <a:spLocks noGrp="1"/>
          </p:cNvSpPr>
          <p:nvPr>
            <p:ph type="body" sz="quarter" idx="352" hasCustomPrompt="1"/>
          </p:nvPr>
        </p:nvSpPr>
        <p:spPr>
          <a:xfrm>
            <a:off x="667753" y="1244170"/>
            <a:ext cx="2286000" cy="6858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10" name="AutoShape 10"/>
          <p:cNvSpPr>
            <a:spLocks noGrp="1"/>
          </p:cNvSpPr>
          <p:nvPr>
            <p:ph type="body" sz="quarter" idx="353" hasCustomPrompt="1"/>
          </p:nvPr>
        </p:nvSpPr>
        <p:spPr>
          <a:xfrm>
            <a:off x="667753" y="2314575"/>
            <a:ext cx="2286000" cy="6858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11" name="AutoShape 11"/>
          <p:cNvSpPr>
            <a:spLocks noGrp="1"/>
          </p:cNvSpPr>
          <p:nvPr>
            <p:ph type="body" sz="quarter" idx="354" hasCustomPrompt="1"/>
          </p:nvPr>
        </p:nvSpPr>
        <p:spPr>
          <a:xfrm>
            <a:off x="667753" y="3394505"/>
            <a:ext cx="2286000" cy="6858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12" name="AutoShape 12"/>
          <p:cNvSpPr>
            <a:spLocks noGrp="1"/>
          </p:cNvSpPr>
          <p:nvPr>
            <p:ph type="body" sz="quarter" idx="355" hasCustomPrompt="1"/>
          </p:nvPr>
        </p:nvSpPr>
        <p:spPr>
          <a:xfrm>
            <a:off x="6226556" y="1717460"/>
            <a:ext cx="2286000" cy="6858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13" name="AutoShape 13"/>
          <p:cNvSpPr>
            <a:spLocks noGrp="1"/>
          </p:cNvSpPr>
          <p:nvPr>
            <p:ph type="body" sz="quarter" idx="356" hasCustomPrompt="1"/>
          </p:nvPr>
        </p:nvSpPr>
        <p:spPr>
          <a:xfrm>
            <a:off x="6226556" y="2702140"/>
            <a:ext cx="2286000" cy="6858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281" t="2747" r="22702"/>
          <a:stretch>
            <a:fillRect/>
          </a:stretch>
        </p:blipFill>
        <p:spPr>
          <a:xfrm>
            <a:off x="637709" y="786970"/>
            <a:ext cx="1848782" cy="3702909"/>
          </a:xfrm>
          <a:prstGeom prst="roundRect">
            <a:avLst>
              <a:gd name="adj" fmla="val 0"/>
            </a:avLst>
          </a:prstGeom>
          <a:ln>
            <a:noFill/>
            <a:prstDash val="solid"/>
          </a:ln>
        </p:spPr>
      </p:pic>
      <p:sp>
        <p:nvSpPr>
          <p:cNvPr id="3" name="AutoShape 3"/>
          <p:cNvSpPr>
            <a:spLocks noGrp="1"/>
          </p:cNvSpPr>
          <p:nvPr>
            <p:ph type="pic" sz="quarter" idx="357"/>
          </p:nvPr>
        </p:nvSpPr>
        <p:spPr>
          <a:xfrm>
            <a:off x="800100" y="909638"/>
            <a:ext cx="1543050" cy="3362325"/>
          </a:xfrm>
          <a:prstGeom prst="roundRect">
            <a:avLst>
              <a:gd name="adj" fmla="val 1358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24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22281" t="2747" r="22702"/>
          <a:stretch>
            <a:fillRect/>
          </a:stretch>
        </p:blipFill>
        <p:spPr>
          <a:xfrm>
            <a:off x="2627968" y="786970"/>
            <a:ext cx="1848782" cy="3702909"/>
          </a:xfrm>
          <a:prstGeom prst="roundRect">
            <a:avLst>
              <a:gd name="adj" fmla="val 0"/>
            </a:avLst>
          </a:prstGeom>
          <a:ln>
            <a:noFill/>
            <a:prstDash val="solid"/>
          </a:ln>
        </p:spPr>
      </p:pic>
      <p:sp>
        <p:nvSpPr>
          <p:cNvPr id="5" name="AutoShape 5"/>
          <p:cNvSpPr>
            <a:spLocks noGrp="1"/>
          </p:cNvSpPr>
          <p:nvPr>
            <p:ph type="pic" sz="quarter" idx="358"/>
          </p:nvPr>
        </p:nvSpPr>
        <p:spPr>
          <a:xfrm>
            <a:off x="2790359" y="909638"/>
            <a:ext cx="1543050" cy="3362325"/>
          </a:xfrm>
          <a:prstGeom prst="roundRect">
            <a:avLst>
              <a:gd name="adj" fmla="val 1358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24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grpSp>
        <p:nvGrpSpPr>
          <p:cNvPr id="6" name="Group 6"/>
          <p:cNvGrpSpPr/>
          <p:nvPr/>
        </p:nvGrpSpPr>
        <p:grpSpPr>
          <a:xfrm>
            <a:off x="4923959" y="2006071"/>
            <a:ext cx="438150" cy="438150"/>
            <a:chOff x="4923959" y="2006071"/>
            <a:chExt cx="438150" cy="438150"/>
          </a:xfrm>
        </p:grpSpPr>
        <p:sp>
          <p:nvSpPr>
            <p:cNvPr id="7" name="AutoShape 7"/>
            <p:cNvSpPr/>
            <p:nvPr/>
          </p:nvSpPr>
          <p:spPr>
            <a:xfrm>
              <a:off x="4923959" y="2006071"/>
              <a:ext cx="438150" cy="438150"/>
            </a:xfrm>
            <a:prstGeom prst="roundRect">
              <a:avLst>
                <a:gd name="adj" fmla="val 50000"/>
              </a:avLst>
            </a:prstGeom>
            <a:solidFill>
              <a:srgbClr val="4E6EFD">
                <a:alpha val="100000"/>
              </a:srgbClr>
            </a:solidFill>
            <a:ln w="19050">
              <a:noFill/>
              <a:prstDash val="solid"/>
            </a:ln>
          </p:spPr>
          <p:txBody>
            <a:bodyPr lIns="95250" tIns="95250" rIns="95250" bIns="9525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8734" y="2110846"/>
            <a:ext cx="228600" cy="2286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4923959" y="3152213"/>
            <a:ext cx="438150" cy="438150"/>
            <a:chOff x="4923959" y="3152213"/>
            <a:chExt cx="438150" cy="438150"/>
          </a:xfrm>
        </p:grpSpPr>
        <p:sp>
          <p:nvSpPr>
            <p:cNvPr id="10" name="AutoShape 10"/>
            <p:cNvSpPr/>
            <p:nvPr/>
          </p:nvSpPr>
          <p:spPr>
            <a:xfrm>
              <a:off x="4923959" y="3152213"/>
              <a:ext cx="438150" cy="438150"/>
            </a:xfrm>
            <a:prstGeom prst="roundRect">
              <a:avLst>
                <a:gd name="adj" fmla="val 50000"/>
              </a:avLst>
            </a:prstGeom>
            <a:solidFill>
              <a:srgbClr val="4E6EFD">
                <a:alpha val="100000"/>
              </a:srgbClr>
            </a:solidFill>
            <a:ln w="19050">
              <a:noFill/>
              <a:prstDash val="solid"/>
            </a:ln>
          </p:spPr>
          <p:txBody>
            <a:bodyPr lIns="95250" tIns="95250" rIns="95250" bIns="9525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8734" y="3256988"/>
            <a:ext cx="228600" cy="228600"/>
          </a:xfrm>
          <a:prstGeom prst="rect">
            <a:avLst/>
          </a:prstGeom>
        </p:spPr>
      </p:pic>
      <p:sp>
        <p:nvSpPr>
          <p:cNvPr id="12" name="AutoShape 12"/>
          <p:cNvSpPr>
            <a:spLocks noGrp="1"/>
          </p:cNvSpPr>
          <p:nvPr>
            <p:ph type="body" sz="quarter" idx="359" hasCustomPrompt="1"/>
          </p:nvPr>
        </p:nvSpPr>
        <p:spPr>
          <a:xfrm>
            <a:off x="4937013" y="1288649"/>
            <a:ext cx="3524250" cy="4572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24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</a:rPr>
              <a:t>标题和描述</a:t>
            </a:r>
          </a:p>
        </p:txBody>
      </p:sp>
      <p:sp>
        <p:nvSpPr>
          <p:cNvPr id="13" name="AutoShape 13"/>
          <p:cNvSpPr>
            <a:spLocks noGrp="1"/>
          </p:cNvSpPr>
          <p:nvPr>
            <p:ph type="body" sz="quarter" idx="360" hasCustomPrompt="1"/>
          </p:nvPr>
        </p:nvSpPr>
        <p:spPr>
          <a:xfrm>
            <a:off x="5508012" y="2325303"/>
            <a:ext cx="2953251" cy="5143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14" name="AutoShape 14"/>
          <p:cNvSpPr>
            <a:spLocks noGrp="1"/>
          </p:cNvSpPr>
          <p:nvPr>
            <p:ph type="body" sz="quarter" idx="361" hasCustomPrompt="1"/>
          </p:nvPr>
        </p:nvSpPr>
        <p:spPr>
          <a:xfrm>
            <a:off x="5508012" y="2001260"/>
            <a:ext cx="2953251" cy="2286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1F2329"/>
                </a:solidFill>
                <a:latin typeface="Noto Sans SC"/>
              </a:rPr>
              <a:t>主题标题一</a:t>
            </a:r>
          </a:p>
        </p:txBody>
      </p:sp>
      <p:sp>
        <p:nvSpPr>
          <p:cNvPr id="15" name="AutoShape 15"/>
          <p:cNvSpPr>
            <a:spLocks noGrp="1"/>
          </p:cNvSpPr>
          <p:nvPr>
            <p:ph type="body" sz="quarter" idx="362" hasCustomPrompt="1"/>
          </p:nvPr>
        </p:nvSpPr>
        <p:spPr>
          <a:xfrm>
            <a:off x="5508012" y="3473851"/>
            <a:ext cx="2953251" cy="5143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16" name="AutoShape 16"/>
          <p:cNvSpPr>
            <a:spLocks noGrp="1"/>
          </p:cNvSpPr>
          <p:nvPr>
            <p:ph type="body" sz="quarter" idx="363" hasCustomPrompt="1"/>
          </p:nvPr>
        </p:nvSpPr>
        <p:spPr>
          <a:xfrm>
            <a:off x="5508012" y="3149808"/>
            <a:ext cx="2953251" cy="2286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2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1F2329"/>
                </a:solidFill>
                <a:latin typeface="Noto Sans SC"/>
              </a:rPr>
              <a:t>主题标题二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281" t="2747" r="22702"/>
          <a:stretch>
            <a:fillRect/>
          </a:stretch>
        </p:blipFill>
        <p:spPr>
          <a:xfrm>
            <a:off x="1091567" y="666750"/>
            <a:ext cx="1437915" cy="2879987"/>
          </a:xfrm>
          <a:prstGeom prst="roundRect">
            <a:avLst>
              <a:gd name="adj" fmla="val 0"/>
            </a:avLst>
          </a:prstGeom>
          <a:ln>
            <a:noFill/>
            <a:prstDash val="solid"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22281" t="2747" r="22702"/>
          <a:stretch>
            <a:fillRect/>
          </a:stretch>
        </p:blipFill>
        <p:spPr>
          <a:xfrm>
            <a:off x="3853293" y="666750"/>
            <a:ext cx="1437915" cy="2879987"/>
          </a:xfrm>
          <a:prstGeom prst="roundRect">
            <a:avLst>
              <a:gd name="adj" fmla="val 0"/>
            </a:avLst>
          </a:prstGeom>
          <a:ln>
            <a:noFill/>
            <a:prstDash val="solid"/>
          </a:ln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22281" t="2747" r="22702"/>
          <a:stretch>
            <a:fillRect/>
          </a:stretch>
        </p:blipFill>
        <p:spPr>
          <a:xfrm>
            <a:off x="6615019" y="666750"/>
            <a:ext cx="1437915" cy="2879987"/>
          </a:xfrm>
          <a:prstGeom prst="roundRect">
            <a:avLst>
              <a:gd name="adj" fmla="val 0"/>
            </a:avLst>
          </a:prstGeom>
          <a:ln>
            <a:noFill/>
            <a:prstDash val="solid"/>
          </a:ln>
        </p:spPr>
      </p:pic>
      <p:sp>
        <p:nvSpPr>
          <p:cNvPr id="5" name="AutoShape 5"/>
          <p:cNvSpPr>
            <a:spLocks noGrp="1"/>
          </p:cNvSpPr>
          <p:nvPr>
            <p:ph type="pic" sz="quarter" idx="364"/>
          </p:nvPr>
        </p:nvSpPr>
        <p:spPr>
          <a:xfrm>
            <a:off x="1210450" y="746767"/>
            <a:ext cx="1209675" cy="2635897"/>
          </a:xfrm>
          <a:prstGeom prst="roundRect">
            <a:avLst>
              <a:gd name="adj" fmla="val 14173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24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pic" sz="quarter" idx="365"/>
          </p:nvPr>
        </p:nvSpPr>
        <p:spPr>
          <a:xfrm>
            <a:off x="3971925" y="746767"/>
            <a:ext cx="1209675" cy="2635897"/>
          </a:xfrm>
          <a:prstGeom prst="roundRect">
            <a:avLst>
              <a:gd name="adj" fmla="val 14173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24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id="7" name="AutoShape 7"/>
          <p:cNvSpPr>
            <a:spLocks noGrp="1"/>
          </p:cNvSpPr>
          <p:nvPr>
            <p:ph type="pic" sz="quarter" idx="366"/>
          </p:nvPr>
        </p:nvSpPr>
        <p:spPr>
          <a:xfrm>
            <a:off x="6733902" y="746767"/>
            <a:ext cx="1209675" cy="2635897"/>
          </a:xfrm>
          <a:prstGeom prst="roundRect">
            <a:avLst>
              <a:gd name="adj" fmla="val 14173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24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id="8" name="AutoShape 8"/>
          <p:cNvSpPr>
            <a:spLocks noGrp="1"/>
          </p:cNvSpPr>
          <p:nvPr>
            <p:ph type="body" sz="quarter" idx="367" hasCustomPrompt="1"/>
          </p:nvPr>
        </p:nvSpPr>
        <p:spPr>
          <a:xfrm>
            <a:off x="666750" y="3950367"/>
            <a:ext cx="2286000" cy="5143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9" name="AutoShape 9"/>
          <p:cNvSpPr>
            <a:spLocks noGrp="1"/>
          </p:cNvSpPr>
          <p:nvPr>
            <p:ph type="body" sz="quarter" idx="368" hasCustomPrompt="1"/>
          </p:nvPr>
        </p:nvSpPr>
        <p:spPr>
          <a:xfrm>
            <a:off x="666750" y="3626324"/>
            <a:ext cx="2287048" cy="2286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2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1F2329"/>
                </a:solidFill>
                <a:latin typeface="Noto Sans SC"/>
              </a:rPr>
              <a:t>主题标题一</a:t>
            </a:r>
          </a:p>
        </p:txBody>
      </p:sp>
      <p:sp>
        <p:nvSpPr>
          <p:cNvPr id="10" name="AutoShape 10"/>
          <p:cNvSpPr>
            <a:spLocks noGrp="1"/>
          </p:cNvSpPr>
          <p:nvPr>
            <p:ph type="body" sz="quarter" idx="369" hasCustomPrompt="1"/>
          </p:nvPr>
        </p:nvSpPr>
        <p:spPr>
          <a:xfrm>
            <a:off x="3427929" y="3950367"/>
            <a:ext cx="2286000" cy="5143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11" name="AutoShape 11"/>
          <p:cNvSpPr>
            <a:spLocks noGrp="1"/>
          </p:cNvSpPr>
          <p:nvPr>
            <p:ph type="body" sz="quarter" idx="370" hasCustomPrompt="1"/>
          </p:nvPr>
        </p:nvSpPr>
        <p:spPr>
          <a:xfrm>
            <a:off x="3427929" y="3626324"/>
            <a:ext cx="2287048" cy="2286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2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1F2329"/>
                </a:solidFill>
                <a:latin typeface="Noto Sans SC"/>
              </a:rPr>
              <a:t>主题标题二</a:t>
            </a:r>
          </a:p>
        </p:txBody>
      </p:sp>
      <p:sp>
        <p:nvSpPr>
          <p:cNvPr id="12" name="AutoShape 12"/>
          <p:cNvSpPr>
            <a:spLocks noGrp="1"/>
          </p:cNvSpPr>
          <p:nvPr>
            <p:ph type="body" sz="quarter" idx="371" hasCustomPrompt="1"/>
          </p:nvPr>
        </p:nvSpPr>
        <p:spPr>
          <a:xfrm>
            <a:off x="6190157" y="3950367"/>
            <a:ext cx="2286000" cy="5143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13" name="AutoShape 13"/>
          <p:cNvSpPr>
            <a:spLocks noGrp="1"/>
          </p:cNvSpPr>
          <p:nvPr>
            <p:ph type="body" sz="quarter" idx="372" hasCustomPrompt="1"/>
          </p:nvPr>
        </p:nvSpPr>
        <p:spPr>
          <a:xfrm>
            <a:off x="6190157" y="3626324"/>
            <a:ext cx="2287048" cy="2286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25000"/>
              </a:lnSpc>
              <a:defRPr sz="12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1F2329"/>
                </a:solidFill>
                <a:latin typeface="Noto Sans SC"/>
              </a:rPr>
              <a:t>主题标题三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36158" y="909205"/>
            <a:ext cx="5671684" cy="3423284"/>
          </a:xfrm>
          <a:prstGeom prst="roundRect">
            <a:avLst>
              <a:gd name="adj" fmla="val 0"/>
            </a:avLst>
          </a:prstGeom>
          <a:ln w="19050">
            <a:noFill/>
            <a:prstDash val="solid"/>
          </a:ln>
          <a:effectLst/>
        </p:spPr>
      </p:pic>
      <p:sp>
        <p:nvSpPr>
          <p:cNvPr id="3" name="AutoShape 3"/>
          <p:cNvSpPr>
            <a:spLocks noGrp="1"/>
          </p:cNvSpPr>
          <p:nvPr>
            <p:ph type="pic" sz="quarter" idx="373"/>
          </p:nvPr>
        </p:nvSpPr>
        <p:spPr>
          <a:xfrm>
            <a:off x="2300288" y="986270"/>
            <a:ext cx="4543425" cy="3060829"/>
          </a:xfrm>
          <a:prstGeom prst="roundRect">
            <a:avLst>
              <a:gd name="adj" fmla="val 3111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24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98383" y="909205"/>
            <a:ext cx="5671684" cy="3423284"/>
          </a:xfrm>
          <a:prstGeom prst="roundRect">
            <a:avLst>
              <a:gd name="adj" fmla="val 0"/>
            </a:avLst>
          </a:prstGeom>
          <a:ln w="19050">
            <a:noFill/>
            <a:prstDash val="solid"/>
          </a:ln>
          <a:effectLst/>
        </p:spPr>
      </p:pic>
      <p:sp>
        <p:nvSpPr>
          <p:cNvPr id="3" name="AutoShape 3"/>
          <p:cNvSpPr>
            <a:spLocks noGrp="1"/>
          </p:cNvSpPr>
          <p:nvPr>
            <p:ph type="pic" sz="quarter" idx="374"/>
          </p:nvPr>
        </p:nvSpPr>
        <p:spPr>
          <a:xfrm>
            <a:off x="4862513" y="986270"/>
            <a:ext cx="4543425" cy="3060829"/>
          </a:xfrm>
          <a:prstGeom prst="roundRect">
            <a:avLst>
              <a:gd name="adj" fmla="val 3111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24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375" hasCustomPrompt="1"/>
          </p:nvPr>
        </p:nvSpPr>
        <p:spPr>
          <a:xfrm>
            <a:off x="667753" y="2382722"/>
            <a:ext cx="3714750" cy="8572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输入相关的描述信息以解释你的标题。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376" hasCustomPrompt="1"/>
          </p:nvPr>
        </p:nvSpPr>
        <p:spPr>
          <a:xfrm>
            <a:off x="666750" y="2001722"/>
            <a:ext cx="3715753" cy="2857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5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500" b="1" i="0" u="none" strike="noStrike">
                <a:solidFill>
                  <a:srgbClr val="1F2329"/>
                </a:solidFill>
                <a:latin typeface="Noto Sans SC"/>
              </a:rPr>
              <a:t>主题标题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pic" sz="quarter" idx="377"/>
          </p:nvPr>
        </p:nvSpPr>
        <p:spPr>
          <a:xfrm>
            <a:off x="2927780" y="0"/>
            <a:ext cx="6216220" cy="5143500"/>
          </a:xfrm>
          <a:prstGeom prst="rect">
            <a:avLst/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24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378" hasCustomPrompt="1"/>
          </p:nvPr>
        </p:nvSpPr>
        <p:spPr>
          <a:xfrm>
            <a:off x="667251" y="671512"/>
            <a:ext cx="1714500" cy="1714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联系人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379" hasCustomPrompt="1"/>
          </p:nvPr>
        </p:nvSpPr>
        <p:spPr>
          <a:xfrm>
            <a:off x="667251" y="842962"/>
            <a:ext cx="1714500" cy="25717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3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350" b="1" i="0" u="none" strike="noStrike">
                <a:solidFill>
                  <a:srgbClr val="1F2329"/>
                </a:solidFill>
                <a:latin typeface="Noto Sans SC"/>
              </a:rPr>
              <a:t>林夕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380" hasCustomPrompt="1"/>
          </p:nvPr>
        </p:nvSpPr>
        <p:spPr>
          <a:xfrm>
            <a:off x="667251" y="1415080"/>
            <a:ext cx="1714500" cy="1714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联系方式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381" hasCustomPrompt="1"/>
          </p:nvPr>
        </p:nvSpPr>
        <p:spPr>
          <a:xfrm>
            <a:off x="667251" y="1586530"/>
            <a:ext cx="1714500" cy="25717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3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350" b="1" i="0" u="none" strike="noStrike">
                <a:solidFill>
                  <a:srgbClr val="1F2329"/>
                </a:solidFill>
                <a:latin typeface="Noto Sans SC"/>
              </a:rPr>
              <a:t>+132 9792 7108</a:t>
            </a:r>
          </a:p>
        </p:txBody>
      </p:sp>
      <p:sp>
        <p:nvSpPr>
          <p:cNvPr id="7" name="AutoShape 7"/>
          <p:cNvSpPr>
            <a:spLocks noGrp="1"/>
          </p:cNvSpPr>
          <p:nvPr>
            <p:ph type="body" sz="quarter" idx="382" hasCustomPrompt="1"/>
          </p:nvPr>
        </p:nvSpPr>
        <p:spPr>
          <a:xfrm>
            <a:off x="667251" y="1828491"/>
            <a:ext cx="1714500" cy="25717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3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350" b="1" i="0" u="none" strike="noStrike">
                <a:solidFill>
                  <a:srgbClr val="1F2329"/>
                </a:solidFill>
                <a:latin typeface="Noto Sans SC"/>
                <a:hlinkClick r:id="rId2" tooltip="mailto:sherry@gmail.co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Sherry@gmail.com</a:t>
            </a:r>
          </a:p>
        </p:txBody>
      </p:sp>
      <p:sp>
        <p:nvSpPr>
          <p:cNvPr id="8" name="AutoShape 8"/>
          <p:cNvSpPr>
            <a:spLocks noGrp="1"/>
          </p:cNvSpPr>
          <p:nvPr>
            <p:ph type="body" sz="quarter" idx="383" hasCustomPrompt="1"/>
          </p:nvPr>
        </p:nvSpPr>
        <p:spPr>
          <a:xfrm>
            <a:off x="667251" y="2400609"/>
            <a:ext cx="1714500" cy="1714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900" b="0" i="0" u="none" strike="noStrike">
                <a:solidFill>
                  <a:srgbClr val="64666B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900" b="0" i="0" u="none" strike="noStrike">
                <a:solidFill>
                  <a:srgbClr val="64666B"/>
                </a:solidFill>
                <a:latin typeface="Noto Sans SC"/>
              </a:rPr>
              <a:t>联系地址</a:t>
            </a:r>
          </a:p>
        </p:txBody>
      </p:sp>
      <p:sp>
        <p:nvSpPr>
          <p:cNvPr id="9" name="AutoShape 9"/>
          <p:cNvSpPr>
            <a:spLocks noGrp="1"/>
          </p:cNvSpPr>
          <p:nvPr>
            <p:ph type="body" sz="quarter" idx="384" hasCustomPrompt="1"/>
          </p:nvPr>
        </p:nvSpPr>
        <p:spPr>
          <a:xfrm>
            <a:off x="667251" y="2572059"/>
            <a:ext cx="1714500" cy="25717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13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350" b="1" i="0" u="none" strike="noStrike">
                <a:solidFill>
                  <a:srgbClr val="1F2329"/>
                </a:solidFill>
                <a:latin typeface="Noto Sans SC"/>
              </a:rPr>
              <a:t>湖北省 武汉市 洪山区</a:t>
            </a:r>
          </a:p>
        </p:txBody>
      </p:sp>
      <p:sp>
        <p:nvSpPr>
          <p:cNvPr id="10" name="AutoShape 10"/>
          <p:cNvSpPr>
            <a:spLocks noGrp="1"/>
          </p:cNvSpPr>
          <p:nvPr>
            <p:ph type="body" sz="quarter" idx="385" hasCustomPrompt="1"/>
          </p:nvPr>
        </p:nvSpPr>
        <p:spPr>
          <a:xfrm>
            <a:off x="667251" y="4030001"/>
            <a:ext cx="1714500" cy="45720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24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</a:rPr>
              <a:t>谢谢观看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yout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pic" sz="quarter" idx="386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95250" tIns="95250" rIns="95250" bIns="95250" anchor="ctr">
            <a:noAutofit/>
          </a:bodyPr>
          <a:lstStyle>
            <a:lvl1pPr algn="ctr">
              <a:defRPr sz="24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387" hasCustomPrompt="1"/>
          </p:nvPr>
        </p:nvSpPr>
        <p:spPr>
          <a:xfrm>
            <a:off x="666750" y="666750"/>
            <a:ext cx="6362700" cy="6286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300" b="1" i="0" u="none" strike="noStrike">
                <a:solidFill>
                  <a:srgbClr val="FFFFFF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300" b="1" i="0" u="none" strike="noStrike">
                <a:solidFill>
                  <a:srgbClr val="FFFFFF"/>
                </a:solidFill>
                <a:latin typeface="Noto Sans SC"/>
              </a:rPr>
              <a:t>谢谢观看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Shape 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" name="Shape 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4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Shape 44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57" name="Shape 45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58" name="Shape 4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Shape 4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Shape 4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2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Shape 25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Shape 26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5" name="Shape 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Shape 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Shape 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2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42.xml"/><Relationship Id="rId34" Type="http://schemas.openxmlformats.org/officeDocument/2006/relationships/slideLayout" Target="../slideLayouts/slideLayout55.xml"/><Relationship Id="rId42" Type="http://schemas.openxmlformats.org/officeDocument/2006/relationships/slideLayout" Target="../slideLayouts/slideLayout63.xml"/><Relationship Id="rId47" Type="http://schemas.openxmlformats.org/officeDocument/2006/relationships/slideLayout" Target="../slideLayouts/slideLayout68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45.xml"/><Relationship Id="rId32" Type="http://schemas.openxmlformats.org/officeDocument/2006/relationships/slideLayout" Target="../slideLayouts/slideLayout53.xml"/><Relationship Id="rId37" Type="http://schemas.openxmlformats.org/officeDocument/2006/relationships/slideLayout" Target="../slideLayouts/slideLayout58.xml"/><Relationship Id="rId40" Type="http://schemas.openxmlformats.org/officeDocument/2006/relationships/slideLayout" Target="../slideLayouts/slideLayout61.xml"/><Relationship Id="rId45" Type="http://schemas.openxmlformats.org/officeDocument/2006/relationships/slideLayout" Target="../slideLayouts/slideLayout66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28" Type="http://schemas.openxmlformats.org/officeDocument/2006/relationships/slideLayout" Target="../slideLayouts/slideLayout49.xml"/><Relationship Id="rId36" Type="http://schemas.openxmlformats.org/officeDocument/2006/relationships/slideLayout" Target="../slideLayouts/slideLayout57.xml"/><Relationship Id="rId49" Type="http://schemas.openxmlformats.org/officeDocument/2006/relationships/image" Target="../media/image1.png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3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65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8.xml"/><Relationship Id="rId30" Type="http://schemas.openxmlformats.org/officeDocument/2006/relationships/slideLayout" Target="../slideLayouts/slideLayout51.xml"/><Relationship Id="rId35" Type="http://schemas.openxmlformats.org/officeDocument/2006/relationships/slideLayout" Target="../slideLayouts/slideLayout56.xml"/><Relationship Id="rId43" Type="http://schemas.openxmlformats.org/officeDocument/2006/relationships/slideLayout" Target="../slideLayouts/slideLayout64.xml"/><Relationship Id="rId48" Type="http://schemas.openxmlformats.org/officeDocument/2006/relationships/theme" Target="../theme/theme3.xml"/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46.xml"/><Relationship Id="rId33" Type="http://schemas.openxmlformats.org/officeDocument/2006/relationships/slideLayout" Target="../slideLayouts/slideLayout54.xml"/><Relationship Id="rId38" Type="http://schemas.openxmlformats.org/officeDocument/2006/relationships/slideLayout" Target="../slideLayouts/slideLayout59.xml"/><Relationship Id="rId46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62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Shape 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Shape 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62750" y="3771900"/>
            <a:ext cx="1714500" cy="102870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默认主题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750" y="3771900"/>
            <a:ext cx="1714500" cy="102870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默认母版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6762750" y="3771900"/>
            <a:ext cx="1714500" cy="102870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  <p:sldLayoutId id="2147483730" r:id="rId22"/>
    <p:sldLayoutId id="2147483731" r:id="rId23"/>
    <p:sldLayoutId id="2147483732" r:id="rId24"/>
    <p:sldLayoutId id="2147483733" r:id="rId25"/>
    <p:sldLayoutId id="2147483734" r:id="rId26"/>
    <p:sldLayoutId id="2147483735" r:id="rId27"/>
    <p:sldLayoutId id="2147483736" r:id="rId28"/>
    <p:sldLayoutId id="2147483737" r:id="rId29"/>
    <p:sldLayoutId id="2147483738" r:id="rId30"/>
    <p:sldLayoutId id="2147483739" r:id="rId31"/>
    <p:sldLayoutId id="2147483740" r:id="rId32"/>
    <p:sldLayoutId id="2147483741" r:id="rId33"/>
    <p:sldLayoutId id="2147483742" r:id="rId34"/>
    <p:sldLayoutId id="2147483743" r:id="rId35"/>
    <p:sldLayoutId id="2147483744" r:id="rId36"/>
    <p:sldLayoutId id="2147483745" r:id="rId37"/>
    <p:sldLayoutId id="2147483746" r:id="rId38"/>
    <p:sldLayoutId id="2147483747" r:id="rId39"/>
    <p:sldLayoutId id="2147483748" r:id="rId40"/>
    <p:sldLayoutId id="2147483749" r:id="rId41"/>
    <p:sldLayoutId id="2147483750" r:id="rId42"/>
    <p:sldLayoutId id="2147483751" r:id="rId43"/>
    <p:sldLayoutId id="2147483752" r:id="rId44"/>
    <p:sldLayoutId id="2147483753" r:id="rId45"/>
    <p:sldLayoutId id="2147483754" r:id="rId46"/>
    <p:sldLayoutId id="2147483755" r:id="rId4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62" hasCustomPrompt="1"/>
          </p:nvPr>
        </p:nvSpPr>
        <p:spPr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ct val="125000"/>
              </a:lnSpc>
              <a:defRPr sz="18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800" b="1" i="0" u="none" strike="noStrike" dirty="0">
                <a:solidFill>
                  <a:srgbClr val="1F2329"/>
                </a:solidFill>
                <a:latin typeface="Noto Sans SC"/>
              </a:rPr>
              <a:t>Windows + NVIDIA</a:t>
            </a:r>
            <a:r>
              <a:rPr lang="zh-CN" altLang="en-US" sz="1800" b="1" i="0" u="none" strike="noStrike" dirty="0">
                <a:solidFill>
                  <a:srgbClr val="1F2329"/>
                </a:solidFill>
                <a:latin typeface="Noto Sans SC"/>
              </a:rPr>
              <a:t> </a:t>
            </a:r>
            <a:r>
              <a:rPr lang="en-US" sz="1800" b="1" i="0" u="none" strike="noStrike" dirty="0" err="1">
                <a:solidFill>
                  <a:srgbClr val="1F2329"/>
                </a:solidFill>
                <a:latin typeface="Noto Sans SC"/>
              </a:rPr>
              <a:t>显卡</a:t>
            </a:r>
            <a:endParaRPr lang="en-US" sz="1800" b="1" i="0" u="none" strike="noStrike" dirty="0">
              <a:solidFill>
                <a:srgbClr val="1F2329"/>
              </a:solidFill>
              <a:latin typeface="Noto Sans SC"/>
            </a:endParaRPr>
          </a:p>
          <a:p>
            <a:pPr indent="0" algn="l">
              <a:lnSpc>
                <a:spcPct val="125000"/>
              </a:lnSpc>
            </a:pPr>
            <a:endParaRPr lang="en-US" dirty="0">
              <a:solidFill>
                <a:srgbClr val="1F2329"/>
              </a:solidFill>
            </a:endParaRPr>
          </a:p>
          <a:p>
            <a:pPr indent="0" algn="l">
              <a:lnSpc>
                <a:spcPct val="125000"/>
              </a:lnSpc>
            </a:pPr>
            <a:r>
              <a:rPr lang="en-US" sz="1800" b="1" i="0" u="none" strike="noStrike" dirty="0" err="1">
                <a:solidFill>
                  <a:srgbClr val="1F2329"/>
                </a:solidFill>
                <a:latin typeface="Noto Sans SC"/>
              </a:rPr>
              <a:t>杨轶群</a:t>
            </a:r>
            <a:r>
              <a:rPr lang="zh-CN" altLang="en-US" sz="1800" b="1" i="0" u="none" strike="noStrike" dirty="0">
                <a:solidFill>
                  <a:srgbClr val="1F2329"/>
                </a:solidFill>
                <a:latin typeface="Noto Sans SC"/>
              </a:rPr>
              <a:t> </a:t>
            </a:r>
            <a:r>
              <a:rPr lang="en-US" altLang="zh-CN" sz="1800" b="1" i="0" u="none" strike="noStrike" dirty="0">
                <a:solidFill>
                  <a:srgbClr val="1F2329"/>
                </a:solidFill>
                <a:latin typeface="Noto Sans SC"/>
              </a:rPr>
              <a:t>2024.10.12</a:t>
            </a:r>
            <a:endParaRPr lang="en-US" sz="1800" b="1" i="0" u="none" strike="noStrike" dirty="0">
              <a:solidFill>
                <a:srgbClr val="1F2329"/>
              </a:solidFill>
              <a:latin typeface="Noto Sans SC"/>
            </a:endParaRP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61" hasCustomPrompt="1"/>
          </p:nvPr>
        </p:nvSpPr>
        <p:spPr>
          <a:xfrm>
            <a:off x="952500" y="1534239"/>
            <a:ext cx="6300747" cy="6286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ct val="125000"/>
              </a:lnSpc>
              <a:defRPr sz="33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300" b="1" i="0" u="none" strike="noStrike">
                <a:solidFill>
                  <a:srgbClr val="1F2329"/>
                </a:solidFill>
                <a:latin typeface="Noto Sans SC"/>
              </a:rPr>
              <a:t>CUDA安装教程 及一些小tips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41" hasCustomPrompt="1"/>
          </p:nvPr>
        </p:nvSpPr>
        <p:spPr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ct val="125000"/>
              </a:lnSpc>
              <a:defRPr sz="24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</a:rPr>
              <a:t>关键步骤</a:t>
            </a:r>
          </a:p>
        </p:txBody>
      </p:sp>
      <p:sp>
        <p:nvSpPr>
          <p:cNvPr id="3" name="AutoShape 3"/>
          <p:cNvSpPr/>
          <p:nvPr/>
        </p:nvSpPr>
        <p:spPr>
          <a:xfrm>
            <a:off x="751614" y="1123950"/>
            <a:ext cx="7934325" cy="4191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200" b="0" i="0" u="none" strike="noStrike">
                <a:solidFill>
                  <a:srgbClr val="1F2329"/>
                </a:solidFill>
              </a:rPr>
              <a:t>注意在系统查看自己的显卡支持版本，并在官网下载对应版本 ，根据自己的操作系统版本进行选择（win11就选11 ）</a:t>
            </a:r>
            <a:endParaRPr lang="en-US" sz="110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706" y="1907040"/>
            <a:ext cx="1893016" cy="1003705"/>
          </a:xfrm>
          <a:prstGeom prst="rect">
            <a:avLst/>
          </a:prstGeom>
          <a:ln>
            <a:noFill/>
            <a:prstDash val="solid"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0468" y="1692584"/>
            <a:ext cx="2983064" cy="1278456"/>
          </a:xfrm>
          <a:prstGeom prst="rect">
            <a:avLst/>
          </a:prstGeom>
          <a:ln>
            <a:noFill/>
            <a:prstDash val="solid"/>
          </a:ln>
        </p:spPr>
      </p:pic>
      <p:sp>
        <p:nvSpPr>
          <p:cNvPr id="6" name="AutoShape 6"/>
          <p:cNvSpPr/>
          <p:nvPr/>
        </p:nvSpPr>
        <p:spPr>
          <a:xfrm>
            <a:off x="2961281" y="2202784"/>
            <a:ext cx="1257300" cy="4191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algn="l">
              <a:defRPr/>
            </a:pPr>
            <a:endParaRPr/>
          </a:p>
        </p:txBody>
      </p:sp>
      <p:cxnSp>
        <p:nvCxnSpPr>
          <p:cNvPr id="7" name="Connector 7"/>
          <p:cNvCxnSpPr/>
          <p:nvPr/>
        </p:nvCxnSpPr>
        <p:spPr>
          <a:xfrm rot="-254531">
            <a:off x="2844504" y="2196164"/>
            <a:ext cx="178486" cy="13239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sp>
        <p:nvSpPr>
          <p:cNvPr id="8" name="AutoShape 8"/>
          <p:cNvSpPr/>
          <p:nvPr/>
        </p:nvSpPr>
        <p:spPr>
          <a:xfrm>
            <a:off x="3319234" y="1727808"/>
            <a:ext cx="1257300" cy="4191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algn="l">
              <a:defRPr/>
            </a:pPr>
            <a:endParaRPr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0294" y="1496396"/>
            <a:ext cx="2293297" cy="1412776"/>
          </a:xfrm>
          <a:prstGeom prst="rect">
            <a:avLst/>
          </a:prstGeom>
          <a:ln>
            <a:noFill/>
            <a:prstDash val="solid"/>
          </a:ln>
        </p:spPr>
      </p:pic>
      <p:cxnSp>
        <p:nvCxnSpPr>
          <p:cNvPr id="10" name="Connector 10"/>
          <p:cNvCxnSpPr/>
          <p:nvPr/>
        </p:nvCxnSpPr>
        <p:spPr>
          <a:xfrm>
            <a:off x="6141550" y="2264737"/>
            <a:ext cx="344185" cy="0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sp>
        <p:nvSpPr>
          <p:cNvPr id="11" name="AutoShape 11"/>
          <p:cNvSpPr/>
          <p:nvPr/>
        </p:nvSpPr>
        <p:spPr>
          <a:xfrm>
            <a:off x="923706" y="3125199"/>
            <a:ext cx="5048250" cy="4191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200" b="0" i="0" u="none" strike="noStrike">
                <a:solidFill>
                  <a:srgbClr val="1F2329"/>
                </a:solidFill>
              </a:rPr>
              <a:t>安装根据自己的系统版本进行选择（安装步骤中可直接按默认选项）</a:t>
            </a:r>
            <a:endParaRPr lang="en-US" sz="1100"/>
          </a:p>
        </p:txBody>
      </p:sp>
      <p:sp>
        <p:nvSpPr>
          <p:cNvPr id="12" name="AutoShape 12"/>
          <p:cNvSpPr/>
          <p:nvPr/>
        </p:nvSpPr>
        <p:spPr>
          <a:xfrm>
            <a:off x="923706" y="3474356"/>
            <a:ext cx="4924425" cy="4191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200" b="0" i="0" u="none" strike="noStrike">
                <a:solidFill>
                  <a:srgbClr val="000000"/>
                </a:solidFill>
              </a:rPr>
              <a:t>安装完成后，还是呼出控制台进入，输入nvcc -V验证安装是否成功</a:t>
            </a:r>
            <a:endParaRPr lang="en-US" sz="1100"/>
          </a:p>
        </p:txBody>
      </p:sp>
      <p:sp>
        <p:nvSpPr>
          <p:cNvPr id="13" name="AutoShape 13"/>
          <p:cNvSpPr/>
          <p:nvPr/>
        </p:nvSpPr>
        <p:spPr>
          <a:xfrm>
            <a:off x="827335" y="1518258"/>
            <a:ext cx="1257300" cy="4191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200" b="0" i="0" u="none" strike="noStrike">
                <a:solidFill>
                  <a:srgbClr val="1F2329"/>
                </a:solidFill>
              </a:rPr>
              <a:t>win+R呼出</a:t>
            </a:r>
            <a:endParaRPr lang="en-US" sz="1100"/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8259" y="3893456"/>
            <a:ext cx="2107483" cy="1143760"/>
          </a:xfrm>
          <a:prstGeom prst="rect">
            <a:avLst/>
          </a:prstGeom>
          <a:ln>
            <a:noFill/>
            <a:prstDash val="solid"/>
          </a:ln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2923" y="3125199"/>
            <a:ext cx="1893016" cy="2082318"/>
          </a:xfrm>
          <a:prstGeom prst="rect">
            <a:avLst/>
          </a:prstGeom>
          <a:ln>
            <a:noFill/>
            <a:prstDash val="solid"/>
          </a:ln>
        </p:spPr>
      </p:pic>
      <p:cxnSp>
        <p:nvCxnSpPr>
          <p:cNvPr id="16" name="Connector 16"/>
          <p:cNvCxnSpPr/>
          <p:nvPr/>
        </p:nvCxnSpPr>
        <p:spPr>
          <a:xfrm>
            <a:off x="7483872" y="2939339"/>
            <a:ext cx="0" cy="192744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17" name="Connector 17"/>
          <p:cNvCxnSpPr/>
          <p:nvPr/>
        </p:nvCxnSpPr>
        <p:spPr>
          <a:xfrm rot="10800000">
            <a:off x="5749179" y="4467521"/>
            <a:ext cx="757207" cy="0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sp>
        <p:nvSpPr>
          <p:cNvPr id="18" name="AutoShape 18"/>
          <p:cNvSpPr/>
          <p:nvPr/>
        </p:nvSpPr>
        <p:spPr>
          <a:xfrm>
            <a:off x="3589931" y="728139"/>
            <a:ext cx="4381500" cy="4191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200" b="0" i="0" u="none" strike="noStrike">
                <a:solidFill>
                  <a:srgbClr val="1F2329"/>
                </a:solidFill>
              </a:rPr>
              <a:t>https://blog.csdn.net/AI_dataloads/article/details/133043869</a:t>
            </a:r>
            <a:endParaRPr lang="en-US" sz="1100"/>
          </a:p>
        </p:txBody>
      </p:sp>
      <p:sp>
        <p:nvSpPr>
          <p:cNvPr id="19" name="AutoShape 19"/>
          <p:cNvSpPr/>
          <p:nvPr/>
        </p:nvSpPr>
        <p:spPr>
          <a:xfrm>
            <a:off x="485775" y="3893456"/>
            <a:ext cx="2709552" cy="6477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200" b="0" i="0" u="none" strike="noStrike">
                <a:solidFill>
                  <a:srgbClr val="1F2329"/>
                </a:solidFill>
              </a:rPr>
              <a:t>若未安装成功，则需进入系统高级设置检查环境变量</a:t>
            </a:r>
            <a:endParaRPr lang="en-US" sz="1100"/>
          </a:p>
        </p:txBody>
      </p:sp>
      <p:sp>
        <p:nvSpPr>
          <p:cNvPr id="20" name="AutoShape 20"/>
          <p:cNvSpPr/>
          <p:nvPr/>
        </p:nvSpPr>
        <p:spPr>
          <a:xfrm>
            <a:off x="541931" y="4465336"/>
            <a:ext cx="3676650" cy="36195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900" b="0" i="0" u="none" strike="noStrike">
                <a:solidFill>
                  <a:srgbClr val="1F2329"/>
                </a:solidFill>
              </a:rPr>
              <a:t>https://www.cnblogs.com/zhuoss/p/17697706.html</a:t>
            </a:r>
            <a:endParaRPr lang="en-US"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41" hasCustomPrompt="1"/>
          </p:nvPr>
        </p:nvSpPr>
        <p:spPr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ct val="125000"/>
              </a:lnSpc>
              <a:defRPr sz="24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</a:rPr>
              <a:t>判断cuda是否可用</a:t>
            </a:r>
          </a:p>
        </p:txBody>
      </p:sp>
      <p:sp>
        <p:nvSpPr>
          <p:cNvPr id="3" name="AutoShape 3"/>
          <p:cNvSpPr/>
          <p:nvPr/>
        </p:nvSpPr>
        <p:spPr>
          <a:xfrm>
            <a:off x="606836" y="1497740"/>
            <a:ext cx="4105275" cy="15621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200" b="0" i="0" u="none" strike="noStrike">
                <a:solidFill>
                  <a:srgbClr val="1F2329"/>
                </a:solidFill>
              </a:rPr>
              <a:t>import torch
if torch.cuda.is_available():
    print("CUDA is available. You can use the GPU!")
else:</a:t>
            </a:r>
            <a:endParaRPr lang="en-US" sz="1100"/>
          </a:p>
          <a:p>
            <a:pPr indent="0" algn="l">
              <a:lnSpc>
                <a:spcPct val="125000"/>
              </a:lnSpc>
            </a:pPr>
            <a:r>
              <a:rPr lang="en-US" sz="1200" b="0" i="0" u="none" strike="noStrike">
                <a:solidFill>
                  <a:srgbClr val="1F2329"/>
                </a:solidFill>
              </a:rPr>
              <a:t>    print("CUDA is not available. Falling back to the CPU.")</a:t>
            </a:r>
          </a:p>
        </p:txBody>
      </p:sp>
      <p:sp>
        <p:nvSpPr>
          <p:cNvPr id="4" name="AutoShape 4"/>
          <p:cNvSpPr/>
          <p:nvPr/>
        </p:nvSpPr>
        <p:spPr>
          <a:xfrm>
            <a:off x="606836" y="1123950"/>
            <a:ext cx="1438275" cy="4191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200" b="0" i="0" u="none" strike="noStrike">
                <a:solidFill>
                  <a:srgbClr val="1F2329"/>
                </a:solidFill>
              </a:rPr>
              <a:t>如下Python代码：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>
            <a:off x="5060809" y="1543050"/>
            <a:ext cx="3682779" cy="24765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200" b="0" i="0" u="none" strike="noStrike">
                <a:solidFill>
                  <a:srgbClr val="1F2329"/>
                </a:solidFill>
              </a:rPr>
              <a:t>if torch.cuda.is_available():</a:t>
            </a:r>
            <a:endParaRPr lang="en-US" sz="1100"/>
          </a:p>
          <a:p>
            <a:pPr indent="0" algn="l">
              <a:lnSpc>
                <a:spcPct val="125000"/>
              </a:lnSpc>
            </a:pPr>
            <a:r>
              <a:rPr lang="en-US" sz="1200" b="0" i="0" u="none" strike="noStrike">
                <a:solidFill>
                  <a:srgbClr val="1F2329"/>
                </a:solidFill>
              </a:rPr>
              <a:t>    print(f"Device count: {torch.cuda.device_count()}")</a:t>
            </a:r>
          </a:p>
          <a:p>
            <a:pPr indent="0" algn="l">
              <a:lnSpc>
                <a:spcPct val="125000"/>
              </a:lnSpc>
            </a:pPr>
            <a:r>
              <a:rPr lang="en-US" sz="1200" b="0" i="0" u="none" strike="noStrike">
                <a:solidFill>
                  <a:srgbClr val="1F2329"/>
                </a:solidFill>
              </a:rPr>
              <a:t>    print(f"Current device: {torch.cuda.current_device()}")</a:t>
            </a:r>
          </a:p>
          <a:p>
            <a:pPr indent="0" algn="l">
              <a:lnSpc>
                <a:spcPct val="125000"/>
              </a:lnSpc>
            </a:pPr>
            <a:r>
              <a:rPr lang="en-US" sz="1200" b="0" i="0" u="none" strike="noStrike">
                <a:solidFill>
                  <a:srgbClr val="1F2329"/>
                </a:solidFill>
              </a:rPr>
              <a:t>    print(f"Device name: {torch.cuda.get_device_name(torch.cuda.current_device())}")</a:t>
            </a:r>
          </a:p>
          <a:p>
            <a:pPr indent="0" algn="l">
              <a:lnSpc>
                <a:spcPct val="125000"/>
              </a:lnSpc>
            </a:pPr>
            <a:r>
              <a:rPr lang="en-US" sz="1200" b="0" i="0" u="none" strike="noStrike">
                <a:solidFill>
                  <a:srgbClr val="1F2329"/>
                </a:solidFill>
              </a:rPr>
              <a:t>else:</a:t>
            </a:r>
          </a:p>
          <a:p>
            <a:pPr indent="0" algn="l">
              <a:lnSpc>
                <a:spcPct val="125000"/>
              </a:lnSpc>
            </a:pPr>
            <a:r>
              <a:rPr lang="en-US" sz="1200" b="0" i="0" u="none" strike="noStrike">
                <a:solidFill>
                  <a:srgbClr val="1F2329"/>
                </a:solidFill>
              </a:rPr>
              <a:t>    print("CUDA is not available.")</a:t>
            </a:r>
          </a:p>
        </p:txBody>
      </p:sp>
      <p:sp>
        <p:nvSpPr>
          <p:cNvPr id="6" name="AutoShape 6"/>
          <p:cNvSpPr/>
          <p:nvPr/>
        </p:nvSpPr>
        <p:spPr>
          <a:xfrm>
            <a:off x="5060809" y="1123950"/>
            <a:ext cx="1619250" cy="4191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200" b="0" i="0" u="none" strike="noStrike">
                <a:solidFill>
                  <a:srgbClr val="1F2329"/>
                </a:solidFill>
              </a:rPr>
              <a:t>查看具体的GPU信息</a:t>
            </a:r>
            <a:endParaRPr lang="en-US" sz="1100"/>
          </a:p>
        </p:txBody>
      </p:sp>
      <p:sp>
        <p:nvSpPr>
          <p:cNvPr id="7" name="AutoShape 7"/>
          <p:cNvSpPr/>
          <p:nvPr/>
        </p:nvSpPr>
        <p:spPr>
          <a:xfrm>
            <a:off x="606836" y="3909941"/>
            <a:ext cx="1257300" cy="4191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200" b="0" i="0" u="none" strike="noStrike">
                <a:solidFill>
                  <a:srgbClr val="1F2329"/>
                </a:solidFill>
              </a:rPr>
              <a:t>pip install torch</a:t>
            </a:r>
            <a:endParaRPr lang="en-US" sz="1100"/>
          </a:p>
        </p:txBody>
      </p:sp>
      <p:sp>
        <p:nvSpPr>
          <p:cNvPr id="8" name="AutoShape 8"/>
          <p:cNvSpPr/>
          <p:nvPr/>
        </p:nvSpPr>
        <p:spPr>
          <a:xfrm>
            <a:off x="606836" y="3600450"/>
            <a:ext cx="4638675" cy="4191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200" b="0" i="0" u="none" strike="noStrike">
                <a:solidFill>
                  <a:srgbClr val="1F2329"/>
                </a:solidFill>
              </a:rPr>
              <a:t>注：如果没有安装PyTorch，在Terminal中通过如下命令安装：</a:t>
            </a:r>
            <a:endParaRPr lang="en-US"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41" hasCustomPrompt="1"/>
          </p:nvPr>
        </p:nvSpPr>
        <p:spPr>
          <a:xfrm>
            <a:off x="758190" y="381785"/>
            <a:ext cx="78105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ct val="125000"/>
              </a:lnSpc>
              <a:defRPr sz="2400" b="1" i="0" u="none" strike="noStrike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2400" b="1" i="0" u="none" strike="noStrike" dirty="0" err="1">
                <a:solidFill>
                  <a:srgbClr val="1F2329"/>
                </a:solidFill>
                <a:latin typeface="Noto Sans SC"/>
              </a:rPr>
              <a:t>工具</a:t>
            </a:r>
            <a:r>
              <a:rPr lang="en-US" sz="2400" b="1" i="0" u="none" strike="noStrike" dirty="0">
                <a:solidFill>
                  <a:srgbClr val="1F2329"/>
                </a:solidFill>
                <a:latin typeface="Noto Sans SC"/>
              </a:rPr>
              <a:t> </a:t>
            </a:r>
            <a:r>
              <a:rPr lang="en-US" sz="2400" b="1" i="0" u="none" strike="noStrike" dirty="0" err="1">
                <a:solidFill>
                  <a:srgbClr val="1F2329"/>
                </a:solidFill>
                <a:latin typeface="Noto Sans SC"/>
              </a:rPr>
              <a:t>及</a:t>
            </a:r>
            <a:r>
              <a:rPr lang="en-US" sz="2400" b="1" i="0" u="none" strike="noStrike" dirty="0">
                <a:solidFill>
                  <a:srgbClr val="1F2329"/>
                </a:solidFill>
                <a:latin typeface="Noto Sans SC"/>
              </a:rPr>
              <a:t> </a:t>
            </a:r>
            <a:r>
              <a:rPr lang="en-US" sz="2400" b="1" i="0" u="none" strike="noStrike" dirty="0" err="1">
                <a:solidFill>
                  <a:srgbClr val="1F2329"/>
                </a:solidFill>
                <a:latin typeface="Noto Sans SC"/>
              </a:rPr>
              <a:t>小tips</a:t>
            </a:r>
            <a:endParaRPr lang="en-US" sz="2400" b="1" i="0" u="none" strike="noStrike" dirty="0">
              <a:solidFill>
                <a:srgbClr val="1F2329"/>
              </a:solidFill>
              <a:latin typeface="Noto Sans SC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670387" y="1427965"/>
            <a:ext cx="7155526" cy="17907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marL="0" lvl="0" indent="152400" algn="l">
              <a:lnSpc>
                <a:spcPct val="125000"/>
              </a:lnSpc>
              <a:buClr>
                <a:srgbClr val="1F2329"/>
              </a:buClr>
              <a:buChar char="•"/>
              <a:defRPr/>
            </a:pPr>
            <a:r>
              <a:rPr lang="en-US" sz="1200" b="0" i="0" u="none" strike="noStrike" dirty="0" err="1">
                <a:solidFill>
                  <a:srgbClr val="1F2329"/>
                </a:solidFill>
              </a:rPr>
              <a:t>使用GitHub</a:t>
            </a:r>
            <a:r>
              <a:rPr lang="en-US" sz="1200" b="0" i="0" u="none" strike="noStrike" dirty="0">
                <a:solidFill>
                  <a:srgbClr val="1F2329"/>
                </a:solidFill>
              </a:rPr>
              <a:t> </a:t>
            </a:r>
            <a:r>
              <a:rPr lang="en-US" sz="1200" b="0" i="0" u="none" strike="noStrike" dirty="0" err="1">
                <a:solidFill>
                  <a:srgbClr val="1F2329"/>
                </a:solidFill>
              </a:rPr>
              <a:t>团队合作开发</a:t>
            </a:r>
            <a:r>
              <a:rPr lang="en-US" sz="1200" b="0" i="0" u="none" strike="noStrike" dirty="0">
                <a:solidFill>
                  <a:srgbClr val="1F2329"/>
                </a:solidFill>
              </a:rPr>
              <a:t> </a:t>
            </a:r>
            <a:endParaRPr lang="en-US" sz="1100" dirty="0"/>
          </a:p>
          <a:p>
            <a:pPr marL="0" lvl="0" indent="152400" algn="l">
              <a:lnSpc>
                <a:spcPct val="125000"/>
              </a:lnSpc>
              <a:buClr>
                <a:srgbClr val="1F2329"/>
              </a:buClr>
              <a:buChar char="•"/>
            </a:pPr>
            <a:r>
              <a:rPr lang="en-US" sz="1200" b="0" i="0" u="none" strike="noStrike" dirty="0" err="1">
                <a:solidFill>
                  <a:srgbClr val="1F2329"/>
                </a:solidFill>
              </a:rPr>
              <a:t>使用Copilot</a:t>
            </a:r>
            <a:r>
              <a:rPr lang="en-US" sz="1200" b="0" i="0" u="none" strike="noStrike" dirty="0">
                <a:solidFill>
                  <a:srgbClr val="1F2329"/>
                </a:solidFill>
              </a:rPr>
              <a:t> </a:t>
            </a:r>
            <a:r>
              <a:rPr lang="en-US" sz="1200" b="0" i="0" u="none" strike="noStrike" dirty="0" err="1">
                <a:solidFill>
                  <a:srgbClr val="1F2329"/>
                </a:solidFill>
              </a:rPr>
              <a:t>AI协助高效开发</a:t>
            </a:r>
            <a:r>
              <a:rPr lang="en-US" sz="1200" b="0" i="0" u="none" strike="noStrike" dirty="0">
                <a:solidFill>
                  <a:srgbClr val="1F2329"/>
                </a:solidFill>
              </a:rPr>
              <a:t> </a:t>
            </a:r>
          </a:p>
          <a:p>
            <a:pPr marL="0" lvl="0" indent="152400" algn="l">
              <a:lnSpc>
                <a:spcPct val="125000"/>
              </a:lnSpc>
              <a:buClr>
                <a:srgbClr val="1F2329"/>
              </a:buClr>
              <a:buChar char="•"/>
            </a:pPr>
            <a:r>
              <a:rPr lang="en-US" sz="1200" b="0" i="0" u="none" strike="noStrike" dirty="0">
                <a:solidFill>
                  <a:srgbClr val="1F2329"/>
                </a:solidFill>
              </a:rPr>
              <a:t>Weights &amp; Biases (W&amp;B)  </a:t>
            </a:r>
            <a:r>
              <a:rPr lang="en-US" sz="1200" b="0" i="0" u="none" strike="noStrike" dirty="0" err="1">
                <a:solidFill>
                  <a:srgbClr val="1F2329"/>
                </a:solidFill>
              </a:rPr>
              <a:t>追踪实验、可视化训练过程、超参数优化</a:t>
            </a:r>
            <a:r>
              <a:rPr lang="en-US" sz="1200" b="0" i="0" u="none" strike="noStrike" dirty="0">
                <a:solidFill>
                  <a:srgbClr val="1F2329"/>
                </a:solidFill>
              </a:rPr>
              <a:t> pip install </a:t>
            </a:r>
            <a:r>
              <a:rPr lang="en-US" sz="1200" b="0" i="0" u="none" strike="noStrike" dirty="0" err="1">
                <a:solidFill>
                  <a:srgbClr val="1F2329"/>
                </a:solidFill>
              </a:rPr>
              <a:t>wandb</a:t>
            </a:r>
            <a:endParaRPr lang="en-US" sz="1200" b="0" i="0" u="none" strike="noStrike" dirty="0">
              <a:solidFill>
                <a:srgbClr val="1F2329"/>
              </a:solidFill>
            </a:endParaRPr>
          </a:p>
          <a:p>
            <a:pPr marL="0" lvl="0" indent="152400" algn="l">
              <a:lnSpc>
                <a:spcPct val="125000"/>
              </a:lnSpc>
              <a:buClr>
                <a:srgbClr val="1F2329"/>
              </a:buClr>
              <a:buChar char="•"/>
            </a:pPr>
            <a:r>
              <a:rPr lang="en-US" sz="1200" dirty="0">
                <a:solidFill>
                  <a:srgbClr val="1F2329"/>
                </a:solidFill>
              </a:rPr>
              <a:t>Import </a:t>
            </a:r>
            <a:r>
              <a:rPr lang="en-US" sz="1200" dirty="0" err="1">
                <a:solidFill>
                  <a:srgbClr val="1F2329"/>
                </a:solidFill>
              </a:rPr>
              <a:t>wanb</a:t>
            </a:r>
            <a:r>
              <a:rPr lang="en-US" sz="1200" dirty="0">
                <a:solidFill>
                  <a:srgbClr val="1F2329"/>
                </a:solidFill>
              </a:rPr>
              <a:t> </a:t>
            </a:r>
          </a:p>
          <a:p>
            <a:pPr marL="0" lvl="0" indent="152400" algn="l">
              <a:lnSpc>
                <a:spcPct val="125000"/>
              </a:lnSpc>
              <a:buClr>
                <a:srgbClr val="1F2329"/>
              </a:buClr>
              <a:buChar char="•"/>
            </a:pPr>
            <a:r>
              <a:rPr lang="en-US" sz="1200" b="0" i="0" u="none" strike="noStrike" dirty="0" err="1">
                <a:solidFill>
                  <a:srgbClr val="1F2329"/>
                </a:solidFill>
              </a:rPr>
              <a:t>Wandb.init</a:t>
            </a:r>
            <a:r>
              <a:rPr lang="en-US" sz="1200" b="0" i="0" u="none" strike="noStrike" dirty="0">
                <a:solidFill>
                  <a:srgbClr val="1F2329"/>
                </a:solidFill>
              </a:rPr>
              <a:t>(project=“</a:t>
            </a:r>
            <a:r>
              <a:rPr lang="en-US" sz="1200" b="0" i="0" u="none" strike="noStrike" dirty="0" err="1">
                <a:solidFill>
                  <a:srgbClr val="1F2329"/>
                </a:solidFill>
              </a:rPr>
              <a:t>deeplearning</a:t>
            </a:r>
            <a:r>
              <a:rPr lang="en-US" sz="1200" b="0" i="0" u="none" strike="noStrike" dirty="0">
                <a:solidFill>
                  <a:srgbClr val="1F2329"/>
                </a:solidFill>
              </a:rPr>
              <a:t>”)</a:t>
            </a:r>
          </a:p>
          <a:p>
            <a:pPr marL="0" lvl="0" indent="152400" algn="l">
              <a:lnSpc>
                <a:spcPct val="125000"/>
              </a:lnSpc>
              <a:buClr>
                <a:srgbClr val="1F2329"/>
              </a:buClr>
              <a:buChar char="•"/>
            </a:pPr>
            <a:r>
              <a:rPr lang="en-US" sz="1200" b="0" i="0" u="none" strike="noStrike" dirty="0" err="1">
                <a:solidFill>
                  <a:srgbClr val="1F2329"/>
                </a:solidFill>
              </a:rPr>
              <a:t>TensorBoard</a:t>
            </a:r>
            <a:r>
              <a:rPr lang="en-US" sz="1200" b="0" i="0" u="none" strike="noStrike" dirty="0">
                <a:solidFill>
                  <a:srgbClr val="1F2329"/>
                </a:solidFill>
              </a:rPr>
              <a:t> </a:t>
            </a:r>
            <a:r>
              <a:rPr lang="en-US" sz="1200" b="0" i="0" u="none" strike="noStrike" dirty="0" err="1">
                <a:solidFill>
                  <a:srgbClr val="1F2329"/>
                </a:solidFill>
              </a:rPr>
              <a:t>训练过程的可视化工具，支持查看损失、准确率和网络结构</a:t>
            </a:r>
            <a:endParaRPr lang="en-US" sz="1200" b="0" i="0" u="none" strike="noStrike" dirty="0">
              <a:solidFill>
                <a:srgbClr val="1F2329"/>
              </a:solidFill>
            </a:endParaRPr>
          </a:p>
          <a:p>
            <a:pPr marL="0" lvl="0" indent="152400" algn="l">
              <a:lnSpc>
                <a:spcPct val="125000"/>
              </a:lnSpc>
              <a:buClr>
                <a:srgbClr val="1F2329"/>
              </a:buClr>
              <a:buChar char="•"/>
            </a:pPr>
            <a:r>
              <a:rPr lang="en-US" sz="1200" b="0" i="0" u="none" strike="noStrike" dirty="0" err="1">
                <a:solidFill>
                  <a:srgbClr val="1F2329"/>
                </a:solidFill>
              </a:rPr>
              <a:t>PyTorch</a:t>
            </a:r>
            <a:r>
              <a:rPr lang="en-US" sz="1200" b="0" i="0" u="none" strike="noStrike" dirty="0">
                <a:solidFill>
                  <a:srgbClr val="1F2329"/>
                </a:solidFill>
              </a:rPr>
              <a:t> Lightning  </a:t>
            </a:r>
            <a:r>
              <a:rPr lang="en-US" sz="1200" b="0" i="0" u="none" strike="noStrike" dirty="0" err="1">
                <a:solidFill>
                  <a:srgbClr val="1F2329"/>
                </a:solidFill>
              </a:rPr>
              <a:t>简化</a:t>
            </a:r>
            <a:r>
              <a:rPr lang="en-US" sz="1200" b="0" i="0" u="none" strike="noStrike" dirty="0">
                <a:solidFill>
                  <a:srgbClr val="1F2329"/>
                </a:solidFill>
              </a:rPr>
              <a:t> </a:t>
            </a:r>
            <a:r>
              <a:rPr lang="en-US" sz="1200" b="0" i="0" u="none" strike="noStrike" dirty="0" err="1">
                <a:solidFill>
                  <a:srgbClr val="1F2329"/>
                </a:solidFill>
              </a:rPr>
              <a:t>PyTorch</a:t>
            </a:r>
            <a:r>
              <a:rPr lang="en-US" sz="1200" b="0" i="0" u="none" strike="noStrike" dirty="0">
                <a:solidFill>
                  <a:srgbClr val="1F2329"/>
                </a:solidFill>
              </a:rPr>
              <a:t> </a:t>
            </a:r>
            <a:r>
              <a:rPr lang="en-US" sz="1200" b="0" i="0" u="none" strike="noStrike" dirty="0" err="1">
                <a:solidFill>
                  <a:srgbClr val="1F2329"/>
                </a:solidFill>
              </a:rPr>
              <a:t>代码，将训练逻辑模块化</a:t>
            </a:r>
            <a:r>
              <a:rPr lang="en-US" sz="1200" b="0" i="0" u="none" strike="noStrike" dirty="0">
                <a:solidFill>
                  <a:srgbClr val="1F2329"/>
                </a:solidFill>
              </a:rPr>
              <a:t>。</a:t>
            </a:r>
          </a:p>
          <a:p>
            <a:pPr marL="0" lvl="0" indent="152400" algn="l">
              <a:lnSpc>
                <a:spcPct val="125000"/>
              </a:lnSpc>
              <a:buClr>
                <a:srgbClr val="1F2329"/>
              </a:buClr>
              <a:buChar char="•"/>
            </a:pPr>
            <a:r>
              <a:rPr lang="en-US" sz="1200" b="0" i="0" u="none" strike="noStrike" dirty="0" err="1">
                <a:solidFill>
                  <a:srgbClr val="1F2329"/>
                </a:solidFill>
              </a:rPr>
              <a:t>Optuna</a:t>
            </a:r>
            <a:r>
              <a:rPr lang="en-US" sz="1200" b="0" i="0" u="none" strike="noStrike" dirty="0">
                <a:solidFill>
                  <a:srgbClr val="1F2329"/>
                </a:solidFill>
              </a:rPr>
              <a:t> </a:t>
            </a:r>
            <a:r>
              <a:rPr lang="en-US" sz="1200" b="0" i="0" u="none" strike="noStrike" dirty="0" err="1">
                <a:solidFill>
                  <a:srgbClr val="1F2329"/>
                </a:solidFill>
              </a:rPr>
              <a:t>超参数优化工具，自动寻找最佳超参数，提高模型性能</a:t>
            </a:r>
            <a:r>
              <a:rPr lang="en-US" sz="1200" b="0" i="0" u="none" strike="noStrike" dirty="0">
                <a:solidFill>
                  <a:srgbClr val="1F2329"/>
                </a:solidFill>
              </a:rPr>
              <a:t>。 Pip install </a:t>
            </a:r>
            <a:r>
              <a:rPr lang="en-US" sz="1200" b="0" i="0" u="none" strike="noStrike" dirty="0" err="1">
                <a:solidFill>
                  <a:srgbClr val="1F2329"/>
                </a:solidFill>
              </a:rPr>
              <a:t>optuna</a:t>
            </a:r>
            <a:r>
              <a:rPr lang="en-US" sz="1200" dirty="0">
                <a:solidFill>
                  <a:srgbClr val="1F2329"/>
                </a:solidFill>
              </a:rPr>
              <a:t> </a:t>
            </a:r>
            <a:r>
              <a:rPr lang="en-US" sz="1200" dirty="0" err="1">
                <a:solidFill>
                  <a:srgbClr val="1F2329"/>
                </a:solidFill>
              </a:rPr>
              <a:t>Study.optimize</a:t>
            </a:r>
            <a:endParaRPr lang="en-US" sz="1200" b="0" i="0" u="none" strike="noStrike" dirty="0">
              <a:solidFill>
                <a:srgbClr val="1F2329"/>
              </a:solidFill>
            </a:endParaRPr>
          </a:p>
          <a:p>
            <a:pPr indent="0" algn="l">
              <a:lnSpc>
                <a:spcPct val="125000"/>
              </a:lnSpc>
            </a:pPr>
            <a:endParaRPr lang="en-US" sz="1200" b="0" i="0" u="none" strike="noStrike" dirty="0">
              <a:solidFill>
                <a:srgbClr val="1F2329"/>
              </a:solidFill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666750" y="923925"/>
            <a:ext cx="1257300" cy="4191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200" b="0" i="0" u="none" strike="noStrike" dirty="0" err="1">
                <a:solidFill>
                  <a:srgbClr val="1F2329"/>
                </a:solidFill>
              </a:rPr>
              <a:t>工具</a:t>
            </a:r>
            <a:r>
              <a:rPr lang="en-US" sz="1200" b="0" i="0" u="none" strike="noStrike" dirty="0">
                <a:solidFill>
                  <a:srgbClr val="1F2329"/>
                </a:solidFill>
              </a:rPr>
              <a:t>：</a:t>
            </a:r>
            <a:endParaRPr lang="en-US" sz="1100" dirty="0"/>
          </a:p>
        </p:txBody>
      </p:sp>
      <p:sp>
        <p:nvSpPr>
          <p:cNvPr id="5" name="AutoShape 5"/>
          <p:cNvSpPr/>
          <p:nvPr/>
        </p:nvSpPr>
        <p:spPr>
          <a:xfrm>
            <a:off x="600248" y="3030670"/>
            <a:ext cx="1257300" cy="4191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200" dirty="0">
                <a:solidFill>
                  <a:srgbClr val="1F2329"/>
                </a:solidFill>
              </a:rPr>
              <a:t> </a:t>
            </a:r>
            <a:r>
              <a:rPr lang="en-US" sz="1200" b="0" i="0" u="none" strike="noStrike" dirty="0">
                <a:solidFill>
                  <a:srgbClr val="1F2329"/>
                </a:solidFill>
              </a:rPr>
              <a:t>tips：</a:t>
            </a:r>
            <a:endParaRPr lang="en-US" sz="1100" dirty="0"/>
          </a:p>
        </p:txBody>
      </p:sp>
      <p:sp>
        <p:nvSpPr>
          <p:cNvPr id="6" name="AutoShape 6"/>
          <p:cNvSpPr/>
          <p:nvPr/>
        </p:nvSpPr>
        <p:spPr>
          <a:xfrm>
            <a:off x="666750" y="3428215"/>
            <a:ext cx="3581400" cy="8763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marL="0" lvl="0" indent="152400" algn="l">
              <a:lnSpc>
                <a:spcPct val="125000"/>
              </a:lnSpc>
              <a:buClr>
                <a:srgbClr val="1F2329"/>
              </a:buClr>
              <a:buChar char="•"/>
              <a:defRPr/>
            </a:pPr>
            <a:r>
              <a:rPr lang="en-US" sz="1200" b="0" i="0" u="none" strike="noStrike" dirty="0" err="1">
                <a:solidFill>
                  <a:srgbClr val="1F2329"/>
                </a:solidFill>
              </a:rPr>
              <a:t>梯度裁剪</a:t>
            </a:r>
            <a:r>
              <a:rPr lang="en-US" sz="1200" b="0" i="0" u="none" strike="noStrike" dirty="0">
                <a:solidFill>
                  <a:srgbClr val="1F2329"/>
                </a:solidFill>
              </a:rPr>
              <a:t> </a:t>
            </a:r>
            <a:r>
              <a:rPr lang="en-US" sz="1200" b="0" i="0" u="none" strike="noStrike" dirty="0" err="1">
                <a:solidFill>
                  <a:srgbClr val="1F2329"/>
                </a:solidFill>
              </a:rPr>
              <a:t>避免梯度爆炸（尤其在循环网络中</a:t>
            </a:r>
            <a:r>
              <a:rPr lang="en-US" sz="1200" b="0" i="0" u="none" strike="noStrike" dirty="0">
                <a:solidFill>
                  <a:srgbClr val="1F2329"/>
                </a:solidFill>
              </a:rPr>
              <a:t>）</a:t>
            </a:r>
            <a:endParaRPr lang="en-US" sz="1100" dirty="0"/>
          </a:p>
          <a:p>
            <a:pPr marL="0" lvl="0" indent="152400" algn="l">
              <a:lnSpc>
                <a:spcPct val="125000"/>
              </a:lnSpc>
              <a:buClr>
                <a:srgbClr val="1F2329"/>
              </a:buClr>
              <a:buChar char="•"/>
            </a:pPr>
            <a:r>
              <a:rPr lang="en-US" sz="1200" b="0" i="0" u="none" strike="noStrike" dirty="0" err="1">
                <a:solidFill>
                  <a:srgbClr val="1F2329"/>
                </a:solidFill>
              </a:rPr>
              <a:t>设置随机种子</a:t>
            </a:r>
            <a:r>
              <a:rPr lang="en-US" sz="1200" b="0" i="0" u="none" strike="noStrike" dirty="0">
                <a:solidFill>
                  <a:srgbClr val="1F2329"/>
                </a:solidFill>
              </a:rPr>
              <a:t> </a:t>
            </a:r>
            <a:r>
              <a:rPr lang="en-US" sz="1200" b="0" i="0" u="none" strike="noStrike" dirty="0" err="1">
                <a:solidFill>
                  <a:srgbClr val="1F2329"/>
                </a:solidFill>
              </a:rPr>
              <a:t>保证实验可重复性</a:t>
            </a:r>
            <a:endParaRPr lang="en-US" sz="1200" b="0" i="0" u="none" strike="noStrike" dirty="0">
              <a:solidFill>
                <a:srgbClr val="1F2329"/>
              </a:solidFill>
            </a:endParaRPr>
          </a:p>
          <a:p>
            <a:pPr marL="0" lvl="0" indent="152400" algn="l">
              <a:lnSpc>
                <a:spcPct val="125000"/>
              </a:lnSpc>
              <a:buClr>
                <a:srgbClr val="1F2329"/>
              </a:buClr>
              <a:buChar char="•"/>
            </a:pPr>
            <a:r>
              <a:rPr lang="en-US" sz="1200" b="0" i="0" u="none" strike="noStrike" dirty="0" err="1">
                <a:solidFill>
                  <a:srgbClr val="1F2329"/>
                </a:solidFill>
              </a:rPr>
              <a:t>使用Dataloader加速数据加载</a:t>
            </a:r>
            <a:endParaRPr lang="en-US" sz="1200" b="0" i="0" u="none" strike="noStrike" dirty="0">
              <a:solidFill>
                <a:srgbClr val="1F2329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ChangeAspect="1"/>
          </p:cNvPicPr>
          <p:nvPr>
            <p:ph type="pic" sz="quarter" idx="386"/>
          </p:nvPr>
        </p:nvPicPr>
        <p:blipFill>
          <a:blip r:embed="rId3"/>
          <a:srcRect l="183" r="183"/>
          <a:stretch>
            <a:fillRect/>
          </a:stretch>
        </p:blipFill>
        <p:spPr>
          <a:xfrm>
            <a:off x="0" y="123183"/>
            <a:ext cx="9144000" cy="5143500"/>
          </a:xfrm>
          <a:prstGeom prst="rect">
            <a:avLst/>
          </a:prstGeom>
        </p:spPr>
      </p:pic>
      <p:sp>
        <p:nvSpPr>
          <p:cNvPr id="3" name="AutoShape 3"/>
          <p:cNvSpPr>
            <a:spLocks noGrp="1"/>
          </p:cNvSpPr>
          <p:nvPr>
            <p:ph type="body" sz="quarter" idx="387"/>
          </p:nvPr>
        </p:nvSpPr>
        <p:spPr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lnSpc>
                <a:spcPct val="125000"/>
              </a:lnSpc>
              <a:defRPr sz="3300" b="1" i="0" u="none" strike="noStrike">
                <a:solidFill>
                  <a:srgbClr val="FFFFFF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默认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默认母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308</Words>
  <Application>Microsoft Macintosh PowerPoint</Application>
  <PresentationFormat>全屏显示(16:9)</PresentationFormat>
  <Paragraphs>49</Paragraphs>
  <Slides>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5</vt:i4>
      </vt:variant>
    </vt:vector>
  </HeadingPairs>
  <TitlesOfParts>
    <vt:vector size="11" baseType="lpstr">
      <vt:lpstr>Noto Sans SC</vt:lpstr>
      <vt:lpstr>Arial</vt:lpstr>
      <vt:lpstr>Arial Black</vt:lpstr>
      <vt:lpstr>Office 主题​​</vt:lpstr>
      <vt:lpstr>默认主题</vt:lpstr>
      <vt:lpstr>默认母版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Yiqun Yang</cp:lastModifiedBy>
  <cp:revision>3</cp:revision>
  <dcterms:modified xsi:type="dcterms:W3CDTF">2024-10-12T12:08:14Z</dcterms:modified>
</cp:coreProperties>
</file>